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Thresh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Finnick Odair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Thresh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Finnick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Tailor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Miner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Doctor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Primrose Everdeen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Peeta Mellark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Katniss Everdeen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Gale Hawthorne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Cato and Clove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Rue and Thresh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Katniss and Peeta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Katniss and Gale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Graduation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Census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Reaping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Coronation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Rue’s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Peeta’s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District 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Arena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Capitol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Panem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Capitol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District 13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District 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District 11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Hunger Games by Suzanne Collins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Hunger Games is a dystopian novel by Suzanne Collins, set in a future North America known as Panem, which is divided into 12 districts controlled by the Capitol. Every year, the Capitol holds the Hunger Games, a televised event in which one boy and one girl from each district are chosen at random to compete in a fight to the death. The story follows Katniss Everdeen, a 16-year-old girl from District 12, who volunteers to take her younger sister's place in the Hunger Games. The novel explores themes of survival, sacrifice, and rebellion against oppressive power structures. It was first published in 2008 and has since become a popular YA series and a successful movie franchise.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of these characters is a Hunger Games victor from District 4?
[D] Finnick Odair
2. Who hunts with Katniss before she enters the Hunger Games?
[A] Gale
3. What is Peeta’s father’s occupation in The Hunger Games?
[C] Baker
4. How old is Katniss at the beginning of The Hunger Games?
[B] 16
5. What is the name of the main protagonist in The Hunger Games?
[C] Katniss Everdeen
6. Which pair survives the Games at the end of the first Hunger Games novel?
[C] Katniss and Peeta
7. What is the annual selection of tributes called in The Hunger Games?
[C] The Reaping
8. Whose place does Katniss volunteer to take in The Hunger Games?
[C] Prim’s
9. What is the name of the country in which The Hunger Games takes place?
[D] Panem
10. What is the name of the district in which Katniss and Peeta live?
[C] District 12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of these characters is a Hunger Games victor from District 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hunts with Katniss before she enters the Hunger Games?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Peeta’s father’s occupation in The Hunger Games?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old is Katniss at the beginning of The Hunger Games?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main protagonist in The Hunger Games?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pair survives the Games at the end of the first Hunger Games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annual selection of tributes called in The Hunger Games?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Whose place does Katniss volunteer to take in The Hunger Games?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country in which The Hunger Games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district in which Katniss and Peeta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