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Texas in 1980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Alabama in 1900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Alabama in 1963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Texas in 2005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Barack Obama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Donald Trump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J.F Kennedy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Abraham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June 19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June 18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June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July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District of Colombia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Mississippi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Hawaii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Texas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Kentucky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California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African-American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Lincoln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Emancipation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Slavery Free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January 28, 1986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June 19, 1900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September 22, 1862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July 4, 1890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Barbara-Rose Collins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Martin Luther King Jnr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Lula Briggs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Abraham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Juneteenth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this federal holiday in the United States commemorating the emancipation of African-American slaves?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state was first to establish Juneteenth as a state holiday under legislation and in what year
[A] Texas in 1980
2. During the American Civil War, which president issued the Emancipation Proclamation
[D] Abraham Lincoln
3. Juneteenth is observed on what day
[A] June 19
4. Juneteenth is recognized as a holiday in the following states except
[C] Hawaii
5. The first state to establish Juneteenth as a state holiday is
[A] Texas
6. Juneteenth is also called what
[C] Emancipation Day
7. During the American Civil War, President Abraham Lincoln issued the Emancipation Proclamation on
[C] September 22, 1862
8. The first legislation to recognize Juneteenth Independence Day was introduced in the U.S House of Representatives by
[A] Barbara-Rose Collins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state was first to establish Juneteenth as a state holiday under legislation and in what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During the American Civil War, which president issued the Emancipation Proclamation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Juneteenth is observed on what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Juneteenth is recognized as a holiday in the following states except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first state to establish Juneteenth as a state holiday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Juneteenth is also called what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During the American Civil War, President Abraham Lincoln issued the Emancipation Proclamation 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The first legislation to recognize Juneteenth Independence Day was introduced in the U.S House of Representatives by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