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Cartilage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Collagen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Muscle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Shortfin Mako 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Great white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Whale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Salmon 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Bull 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Greenland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Whale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Salmon 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Bull 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Tiger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Great white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Whale 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Cubs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Hatchling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Dwarf lanternshark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African lanternshark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Smalleye pygmy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Pygmy ribbontail catshark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Hundreds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Five Hundred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Thousands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Sharks can see better when they are upside down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Sharks go into a trance like state called tonic immobility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shark can swim faster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helps sharks digest their food better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Sharks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these fierce creatures who live in our oceans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skeleton of a shark made of
[A] Cartilage
2. Are sharks are on the endangered species list
[C] TRUE
3. Which is the fastest shark
[A] Shortfin Mako shark
4. Which is the slowest shark
[B] Greenland shark
5. Which is the world's largest shark
[D] Whale shark
6. What are baby sharks called
[C] Pups
7. Which is the smallest shark
[A] Dwarf lanternshark
8. How many teeth can a shark have
[C] Thousands
9. What happens to a shark when you flip it upside down
[B] Sharks go into a trance like state called tonic immobility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skeleton of a shark made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Are sharks are on the endangered species list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is the fastest shark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is the slowest shark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is the world's largest shark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are baby sharks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is the smallest shark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teeth can a shark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happens to a shark when you flip it upside down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