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France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England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Portugal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Forward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Midfielder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Goalkeeper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Defender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@realmadrid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@ronaldo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@cristiano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Al-Nassr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Real Madrid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Manchester United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Barcelona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Cristiano Ronaldo dos Santos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Cristiano Ronaldo Aveiro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Cristiano Ronaldo dos Santos Aveiro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Cristiano dos Santos Aveiro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February 5, 1986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February 5, 1987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February 5, 1985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February 5, 1988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Cristiano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Ronaldo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CR9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Cristiano Ronaldo!</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Cristiano Ronaldo Quiz is a great way to test your knowledge of one of the greatest soccer players of all time. The quiz covers a wide range of topics related to Ronaldo, from his career achievements to his personal life. It is a great way to learn more about the Portuguese superstar and his incredible career. Additionally, taking the quiz can help you stay up to date on the latest news and developments related to Ronaldo. It is also a great way to challenge yourself and see how much you know about the player. Taking the quiz is a fun and educational way to learn more about Ronaldo and his accomplishments.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How many Ballon d'Or awards has Cristiano Ronaldo won?
[A] 5
2. What country does Cristiano Ronaldo represent?
[D] Portugal
3. What is Cristiano Ronaldo's position?
[A] Forward
4. What is Cristiano Ronaldo's Instagram handle?
[D] @cristiano
5. What is Cristiano Ronaldo's jersey number?
[A] 7
6. What is Cristiano Ronaldo's club in 2023?
[A] Al-Nassr
7. What is Cristiano Ronaldo's full name?
[C] Cristiano Ronaldo dos Santos Aveiro
8. What is Cristiano Ronaldo's date of birth?
[C] February 5, 1985
9. What is Cristiano Ronaldo's nickname?
[A] CR7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How many Ballon d'Or awards has Cristiano Ronaldo won?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country does Cristiano Ronaldo represent?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Cristiano Ronaldo's position?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Cristiano Ronaldo's Instagram handle?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Cristiano Ronaldo's jersey number?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Cristiano Ronaldo's club in 2023?</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Cristiano Ronaldo's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Cristiano Ronaldo's date of birth?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Cristiano Ronaldo's nickname?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