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Kentucky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Illinois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Ohio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Democratic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Republican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Libertarian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Lincoln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Lincoln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Abraham Lincoln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Lincoln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Abigail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Sarah Lincoln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Mary Todd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Abraham Lincoln!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Abraham Lincoln Quiz is a great way to learn more about one of the most influential figures in American history. Abraham Lincoln was the 16th President of the United States and is widely regarded as one of the greatest presidents in American history. He is remembered for his leadership during the Civil War, his commitment to the preservation of the Union, and his dedication to the emancipation of slaves. By taking the Abraham Lincoln Quiz, you can learn more about his life, his accomplishments, and his legacy. You can also gain a better understanding of the events that shaped the United States during his presidency. Taking the quiz is a great way to gain a deeper appreciation for the life and legacy of Abraham Lincoln and to gain a better understanding of the history of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Abraham Lincoln deliver the Gettysburg Address?
[B] 1863
2. What state was Abraham Lincoln born in?
[A] Kentucky
3. What year did Abraham Lincoln issue the Emancipation Proclamation?
[D] 1863
4. What was the name of Abraham Lincoln's political party?
[B] Republican
5. What was the name of Abraham Lincoln's first son?
[B] Robert Lincoln
6. What was the name of Abraham Lincoln's wife?
[D] Mary Todd Lincoln
7. What year did Abraham Lincoln's Gettysburg Address take place?
[A] 1863
8. What year was Abraham Lincoln born?
[D] 1809
9. What year was Abraham Lincoln assassinated?
[C] 1865
10. What year did Abraham Lincoln become President of the United States?
[D] 1861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Abraham Lincoln deliver the Gettysburg Address?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state was Abraham Lincoln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Abraham Lincoln issue the Emancipation Proclamation?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Abraham Lincoln's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Abraham Lincoln's first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Abraham Lincoln's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Abraham Lincoln's Gettysburg Address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was Abraham Lincoln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Abraham Lincoln assassinated?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Abraham Lincoln become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