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Reptiles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Buteo platypterus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Buteo jamaicensis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Buteo swainsoni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Buteo lineatus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28-35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38-45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Red-tailed Hawks!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Red-tailed Hawk Quiz is a great way to learn more about this majestic bird. The quiz covers a variety of topics, including the bird's physical characteristics, habitat, diet, and behavior. By taking the quiz, you can gain a better understanding of the Red-tailed Hawk and its place in the natural world. Additionally, the quiz can help you identify the bird in the wild, as well as learn more about its conservation status. Taking the quiz can also help you appreciate the beauty and grace of the Red-tailed Hawk, and understand why it is such an important part of the ecosystem. Finally, the quiz can help you become a better steward of the environment by teaching you how to protect and conserve this species.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clutch size of a Red-tailed Hawk?
[C] 2-3 eggs
2. What is the average lifespan of a Red-tailed Hawk in captivity?
[C] 20-25 years
3. What type of prey do Red-tailed Hawks typically hunt?
[B] Mammals
4. What is the average flight speed of a Red-tailed Hawk?
[B] 25-30 mph
5. What is the average lifespan of a Red-tailed Hawk in the wild?
[D] 10-15 years
6. What is the scientific name for the Red-tailed Hawk?
[B] Buteo jamaicensis
7. What is the average incubation period for a Red-tailed Hawk egg?
[B] 28-35 days
8. What is the average wingspan of a Red-tailed Hawk?
[D] 4-5 feet
9. What type of habitat do Red-tailed Hawks prefer?
[C] Grasslands
10. What is the average weight of a Red-tailed Hawk?
[D] 2-3 pounds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clutch size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Red-tailed Hawk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prey do Red-tailed Hawks typically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flight speed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Red-tailed Hawk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incubation period for a Red-tailed Hawk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wingspan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habitat do Red-tailed Hawks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weight of a Red-tailed Hawk?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