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idea that species evolve over time through genetic engineering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idea that species evolve over time through natural selection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idea that species evolve over time through artificial selection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idea that species evolve over time through genetic mutation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Natural selection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Adaptation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Descent of 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Expression of the Emotions in Man and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the Origin of Species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Voyage of the Beagle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Endeavour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Adventure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Discovery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 American chemist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French mathematician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British naturalist, geologist and biologist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German physicist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Adaptation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Natural selection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Evolution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Ascension Islands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Galapagos Islands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Falkland Islands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Cocos Islands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Survival of the strongest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Survival of the smartest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Survival of the fittest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Survival of the luckiest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Voyage of the Beagle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Descent of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Expression of the Emotions in Man and Animals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the Origin of Species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Asian finches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Galapagos finches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African finches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European finches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Charles Darwin's Theory of Evolution!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Charles Darwin Quiz is a great way to learn more about the life and work of one of the most influential scientists in history. The quiz covers a wide range of topics related to Darwin's life and work, including his theories of evolution and natural selection, his travels and discoveries, and his impact on the scientific community. By taking the quiz, you can gain a better understanding of the man and his contributions to science. Additionally, the quiz can help you to better appreciate the importance of Darwin's work and its implications for our understanding of the natural world. Taking the quiz can also help you to gain a greater appreciation for the complexity of the natural world and the importance of scientific inquiry. Finally, taking the quiz can help you to gain a better understanding of the importance of the scientific method and the importance of questioning accepted theories.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theory of evolution?
[B] The idea that species evolve over time through natural selection
2. What is the name of the process by which species evolve over time?
[A] Evolution
3. What is the name of the book in which Darwin first proposed his theory of evolution?
[C] On the Origin of Species
4. What is the name of the ship that Darwin sailed on during his voyage?
[B] The Beagle
5. Who was Charles Darwin?
[C] A British naturalist, geologist and biologist
6. What is the name of the process by which species become better adapted to their environment?
[B] Natural selection
7. What is the name of the island where Darwin studied the finches?
[B] Galapagos Islands
8. What is the name of Darwin's theory of natural selection?
[C] Survival of the fittest
9. What is the name of Darwin's most famous book?
[D] On the Origin of Species
10. What is the name of Darwin's finches?
[B] Galapagos finches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theory of 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process by which species evolve over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book in which Darwin first proposed his theory of 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ship that Darwin sailed on during his voyage?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was Charles Darwin?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process by which species become better adapted to their environment?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island where Darwin studied the finches?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Darwin's theory of natural selection?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Darwin's most famous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Darwin's finches?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