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Malala's Story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Malala: A Brave Girl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 Named Me Malala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Malala: A Voice for Change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Women's education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Animal rights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World peace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Environmental protection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Islamabad, Pakistan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Mingora, Pakistan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Lahore, Pakistan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Karachi, Pakistan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Khyber Pakhtunkhwa College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Khyber Pakhtunkhwa School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Khyber Pakhtunkhwa Institute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Khyber Pakhtunkhwa Academy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Afghanistan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Pakistan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India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Bangladesh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Mohammed Yousafzai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Ziauddin Yousafzai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Khan Yousafzai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Abdul Yousafzai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Kailash Satyarthi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Martin Luther King Jr.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Aung San Suu Kyi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Nelson Mandela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Politician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Activist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Journalist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Doctor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Malala Yousafzai</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Malala Yousafzai Quiz is a great way to learn more about the inspiring life and work of Malala Yousafzai. Malala is a Nobel Peace Prize winner and a powerful advocate for girls’ education. She has become a symbol of courage and hope for millions of people around the world. By taking the quiz, you can learn more about her life and her work, and gain a better understanding of the importance of girls’ education. Additionally, taking the quiz can help you to become more aware of the challenges that girls face in accessing education, and the importance of standing up for what you believe in. Taking the quiz is a great way to honor Malala’s legacy and to show your support for her cause.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In what year did Malala Yousafzai win the Nobel Peace Prize?
[C] 2014
2. What is the name of the documentary about Malala Yousafzai?
[C] He Named Me Malala
3. What is Malala Yousafzai known for advocating for?
[A] Women's education
4. Where was Malala Yousafzai born?
[B] Mingora, Pakistan
5. What is the name of the school Malala Yousafzai attended?
[B] Khyber Pakhtunkhwa School
6. Where is Malala Yousafzai originally from?
[B] Pakistan
7. What is the name of Malala Yousafzai's father?
[B] Ziauddin Yousafzai
8. What year did Malala Yousafzai receive the Nobel Peace Prize?
[D] 2014
9. What is the name of Malala Yousafzai's Nobel Peace Prize co-recipient?
[A] Kailash Satyarthi
10. What is Malala Yousafzai's profession?
[B] Activist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In what year did Malala Yousafzai win the Nobel Peace Prize?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documentary about Malala Yousafzai?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Malala Yousafzai known for advocating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Where was Malala Yousafzai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school Malala Yousafzai attended?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Where is Malala Yousafzai originally from?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Malala Yousafzai's father?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year did Malala Yousafzai receive the Nobel Peace Prize?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Malala Yousafzai's Nobel Peace Prize co-recipient?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Malala Yousafzai's profession?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