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Football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Soccer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Basketball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Baseball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Birmingham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Huntsville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Mobile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Montgomery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Massachusetts Institute of Technology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Alabama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Stanford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Last Frontier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Natural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Camellia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Yellowhammer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Montgomery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Huntsville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Mobile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Birmingham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Hangout Music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Bonnaroo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Coachella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Lollapalooza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Gulf Shores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Myrtle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Daytona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Cocoa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Cheaha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Le Conte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Rogers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 Institute of Chicago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Space &amp; Rocket Center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Metropolitan Museum of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Smithsonian American Art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Tacos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Barbecue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Pizza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Sweet Home Alabama: The Heart of Dixie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Alabama is a state located in the southeastern region of the United States. It is known for its rich history, diverse culture, and natural beauty. The state is home to several major cities, including Birmingham, Montgomery, and Mobile, as well as numerous smaller towns and communities. Alabama is also known for its vibrant music scene, with a strong tradition of blues, country, and gospel music. The state is home to several major universities, including the University of Alabama and Auburn University, and is a major center for research and development in fields such as aerospace, biotechnology, and healthcare. Alabama is also known for its beautiful beaches, scenic mountains, and abundant wildlife, making it a popular destination for outdoor enthusiasts.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most popular sport in Alabama?
[A] Football
2. What is the capital city of Alabama?
[D] Montgomery
3. What is the famous university in Alabama?
[B] University of Alabama
4. What is the nickname of Alabama?
[D] The Yellowhammer State
5. What is the largest city in Alabama?
[D] Birmingham
6. What is the famous festival in Alabama?
[A] Hangout Music Festival
7. What is the famous beach in Alabama?
[A] Gulf Shores
8. What is the highest point in Alabama?
[A] Cheaha Mountain
9. What is the famous museum in Alabama?
[B] U.S. Space &amp; Rocket Center
10. What is the famous food in Alabama?
[C] Barbecue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most popular sport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university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largest city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festival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beach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point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museum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food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