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21 Jump Street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Spectacular Now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United States of Tara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Scott Pilgrim vs. the World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Glass Castle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Trouble with Bliss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Free Fire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Gambler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Carol Danvers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Hope van Dyne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Natasha Romanoff</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Wanda Maximoff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Brittany Lauren Desaulniers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Brianna Sarah Larson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Brianne Sidonie Desaulniers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Bridgette Samantha Desaulniers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Cassie Sullivan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Molly Tracey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Aimee Finecky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Samantha Cook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Scott Pilgrim vs. the World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 Jon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Spectacular Now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Trainwreck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Kate Jordan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Emily Davis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Maggie Thompson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Grace Howard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Gambler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Free Fire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Glass Castle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Kong: Skull Island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Natasha Romanoff</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Carol Danvers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Hope van Dyne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Wanda Maximoff</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Short Term 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Kong: Skull Island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Captain Marvel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Brie Larson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actress Brie Larson quiz can be a fun and informative way to test your knowledge about this talented Hollywood star. Brie Larson is a versatile actress who has won several awards for her performances in movies and TV shows. She has a huge fan following and is known for her roles in movies like Captain Marvel, Room, and Kong: Skull Island.By taking this quiz, you can learn more about Brie Larson's life, career, and achievements. You can also discover interesting facts about her personal life, such as her hobbies, interests, and relationships. Moreover, this quiz can help you appreciate Brie Larson's acting skills and understand why she is considered one of the most talented actresses of her generation.Overall, taking this Brie Larson quiz can be a fun and engaging way to learn more about this amazing actress and test your knowledge about her life and career. So, if you are a fan of Brie Larson or simply interested in learning more about her, take this quiz and see how much you know about this Hollywood star.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Brie Larson's first major acting role?
[C] United States of Tara
2. What is the name of the movie in which Brie Larson plays a character named Kit?
[A] The Glass Castle
3. What is the name of the character Brie Larson plays in the movie 'Captain Marvel'?
[A] Carol Danvers
4. What is Brie Larson's real name?
[C] Brianne Sidonie Desaulniers
5. What is the name of the character Brie Larson plays in the movie 'The Spectacular Now'?
[C] Aimee Finecky
6. What is the name of the movie in which Brie Larson plays a character named Envy Adams?
[A] Scott Pilgrim vs. the World
7. What is the name of the character Brie Larson plays in the movie 'Short Term 12'?
[D] Grace Howard
8. What is the name of the movie in which Brie Larson plays a character named Mason Weaver?
[D] Kong: Skull Island
9. What is the name of the character Brie Larson plays in the Marvel Cinematic Universe?
[B] Carol Danvers
10. In which movie did Brie Larson win an Academy Award for Best Actress?
[A] Room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Brie Larson's first major acting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movie in which Brie Larson plays a character named Kit?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character Brie Larson plays in the movie 'Captain Marvel'?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Brie Larson's real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Brie Larson plays in the movie 'The Spectacular Now'?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movie in which Brie Larson plays a character named Envy Adams?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Brie Larson plays in the movie 'Short Term 12'?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movie in which Brie Larson plays a character named Mason Weaver?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character Brie Larson plays in the Marvel Cinematic Universe?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movie did Brie Larson win an Academy Award for Best Actress?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