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Fernando Valenzuela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Manny Machado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Dennis Martínez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Roberto Clemente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Fiesta de la Vendimia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Feria de Abril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Fiesta de Santo Domingo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Carnaval de San Miguel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Masaya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Granada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Managua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León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Lenca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Garifuna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Maya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Miskito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Octavio Paz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Pablo Neruda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Rubén Darío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Gabriel García Márquez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Volcán de San Salvador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Volcán de Agua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Volcán de Masaya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Volcán de Fuego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Córdoba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Dollar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Peso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Euro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Corn Island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Solentiname Island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Ometepe Island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Little Corn Island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Socialist Party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Liberal Constitutionalist Party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Sandinista National Liberation Front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Conservative Party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Lake Yojoa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Lake Coatepeque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Lake Nicaragua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Lake Atitlán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Nicaragua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Nicaragua is a country located in Central America, bordered by Honduras to the north and Costa Rica to the south. It has a population of approximately 6.5 million people and its official language is Spanish. Nicaragua is known for its diverse geography, including volcanoes, lakes, and beaches. The country has a rich history, with indigenous cultures dating back thousands of years and a colonial past under Spanish rule. Today, Nicaragua is a developing country with a mixed economy, relying on agriculture, tourism, and manufacturing. It has faced political and social challenges in recent years, including protests and government crackdowns.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famous baseball player from Nicaragua who played for the Baltimore Orioles?
[C] Dennis Martínez
2. What is the name of the famous festival that takes place in Nicaragua every year in July?
[C] Fiesta de Santo Domingo
3. What is the capital city of Nicaragua?
[C] Managua
4. What is the name of the indigenous group that makes up the majority of the population in Nicaragua?
[D] Miskito
5. What is the name of the famous poet from Nicaragua who won the Nobel Prize in Literature in 1979?
[C] Rubén Darío
6. What is the name of the active volcano in Nicaragua that erupted in 2018?
[C] Volcán de Masaya
7. What is the currency of Nicaragua?
[A] Córdoba
8. What is the name of the largest island in Nicaragua, located in Lake Nicaragua?
[C] Ometepe Island
9. What is the name of the political party that has been in power in Nicaragua since 2007?
[C] Sandinista National Liberation Front
10. What is the largest lake in Central America, located in Nicaragua?
[C] Lake Nicaragua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famous baseball player from Nicaragua who played for the Baltimore Orioles?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famous festival that takes place in Nicaragua every year in July?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capital city of Nicaragua?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indigenous group that makes up the majority of the population in Nicaragua?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famous poet from Nicaragua who won the Nobel Prize in Literature in 1979?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active volcano in Nicaragua that erupted in 2018?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currency of Nicaragua?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largest island in Nicaragua, located in Lake Nicaragua?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political party that has been in power in Nicaragua since 2007?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largest lake in Central America, located in Nicaragua?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