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Silisili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Fuji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Everest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Kilimanjaro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Tatau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Mehndi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Wellington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Pago Pago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Suva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Australian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Samoan Tala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Laulau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Palusami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Kalua Pig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Nafanua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Athena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Manu Samoa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Wallabies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Blacks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Springboks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Samoan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Tango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Samoa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Samoa is a country located in the South Pacific Ocean, consisting of two main islands and several smaller ones. It has a population of approximately 200,000 people and its capital city is Apia. The official languages are Samoan and English, and the currency is the Samoan tala. Samoa is known for its beautiful beaches, lush rainforests, and vibrant culture. The traditional Samoan way of life, known as fa'a Samoa, is still practiced by many locals. Samoa is also famous for its rugby team, the Manu Samoa, and its unique fire knife dance, known as Siva Afi. The country is a popular tourist destination, attracting visitors from all over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highest mountain in Samoa?
[A] Mount Silisili
2. What is the name of the traditional Samoan tattoo?
[B] Tatau
3. What is the capital city of Samoa?
[D] Apia
4. What is the currency of Samoa?
[C] Samoan Tala
5. What is the name of the Samoan dish made with taro leaves and coconut cream?
[C] Palusami
6. What is the name of the Samoan goddess of war?
[B] Nafanua
7. What is the name of the Samoan national rugby team?
[A] Manu Samoa
8. What is the official language of Samoa?
[C] Samoan
9. What is the name of the traditional Samoan dance?
[A] Siva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highest mountain in Samoa?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traditional Samoan tattoo?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Samoa?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currency of Samoa?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Samoan dish made with taro leaves and coconut cream?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Samoan goddess of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Samoan national rugby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official language of Samoa?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traditional Samoan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