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5-6 years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12-15 years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9-10 years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3-4 years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Using their upper lip</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Using their teeth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Swallowing whole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Filter feeding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Roots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Seeds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Flowers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Leaves and stems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Algae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Plankton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Seagrass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Fish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Least Concern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Vulnerable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Endangered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Critically Endangered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Vocalizations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Color changes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Bioluminescence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Body language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Tusks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Fluked tail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Blowhole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Dorsal fin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Establishing marine protected areas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Regulating fishing practices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Reducing plastic waste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Promoting ecotourism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Tsunamis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Volcanic eruptions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Coastal development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Coral bleaching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Hierarchical pods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Large herds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Solitary or small groups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Matriarchal groups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Dugong or Sea Cow</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The Dugong, also known as the Sea Cow, is a large marine mammal found in warm coastal waters of the Indian and Pacific Oceans. This herbivorous creature primarily feeds on seagrass, maintaining the health of seagrass beds. Dugongs can grow up to 3 meters in length and weigh up to 400 kilograms. They have a streamlined body, paddle-like flippers, and a unique, dolphin-like fluked tail. Dugongs are known for their gentle nature and are considered vulnerable to extinction due to habitat loss, fishing activities, and pollution. Conservation efforts are crucial to protect these fascinating and ecologically important animals.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At what age do dugongs reach sexual maturity?
[C] 9-10 years
2. How do Dugongs consume their food?
[A] Using their upper lip
3. Which part of the seagrass do Dugongs prefer to eat?
[D] Leaves and stems
4. What is the primary food source for Dugongs?
[C] Seagrass
5. What is the conservation status of the Dugong?
[B] Vulnerable
6. How do dugongs typically communicate with each other?
[A] Vocalizations
7. Which of these body parts is unique to dugongs?
[B] Fluked tail
8. What is a key conservation measure to protect Dugongs?
[A] Establishing marine protected areas
9. What is a major cause of dugong habitat loss?
[C] Coastal development
10. What is the typical social structure of dugongs?
[C] Solitary or small groups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At what age do dugongs reach sexual maturity?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How do Dugongs consume their food?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Which part of the seagrass do Dugongs prefer to eat?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primary food source for Dugongs?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conservation status of the Dugong?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How do dugongs typically communicate with each other?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Which of these body parts is unique to dugongs?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a key conservation measure to protect Dugongs?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a major cause of dugong habitat loss?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typical social structure of dugongs?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