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Minnesota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Utah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Carolina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Wyoming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Louisiana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Vermont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Alaska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Minnesota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Utah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Oregon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Louisiana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Wisconsin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Texas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Alaska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Minnesota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Wisconsin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Nevada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Arizona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North Carolina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Alaska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Arizona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Hampshire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Arkansas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Missouri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Utah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Hampshire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Missouri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Wyoming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Beautiful US Lakes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gives you the name of lakes within the US. Identify the state you would find these beautiful lakes in. Maybe get some inspiration for your next vacation :)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Santeetlah Lake
[C] North Carolina
2. Lake Chelan
[D] Washington
3. Lake Mille Lacs
[C] Minnesota
4. Crater Lake
[B] Oregon
5. Lake Martin
[A] Louisiana
6. Geneva Lake
[D] Wisconsin
7. Avalanche Lake
[D] Montana
8. Lake Havasu
[C] Arizona
9. Lake Lanier
[C] Georgia
10. Lake Powell
[A] Utah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Santeetlah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Lake Chelan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Lake Mille Lacs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Crater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Lake Martin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Geneva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Avalanche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Lake Havasu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Lake Lanier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Lake Powell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