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 Gordon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Jonathan Crane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Lucius Fox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Harvey Dent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Jared Leto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Joaquin Phoenix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Heath Ledger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Nicholson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 Maroni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Carmine Falcone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Penguin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Riddler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Harvey Dent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Commissioner Gordon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hospital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police station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an abandoned building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warehouse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Commissioner Gordon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Harvey Dent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Joker Ferry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Harvey Dent Ferry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Wayne Ferry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Gotham Ferry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During a bank robbery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During a hostage situation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During a car chase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During a meeting with the mob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Dark Knight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Dark Knight" is a 2008 superhero film directed by Christopher Nolan and starring Christian Bale as Batman. The film follows Batman as he tries to stop the Joker, played by the late Heath Ledger, from wreaking havoc on Gotham City. The film is known for its dark and gritty tone, as well as its exploration of complex themes such as morality and chaos. It was a critical and commercial success, grossing over $1 billion worldwide and receiving numerous accolades, including two Academy Awards. The film is widely regarded as one of the best superhero movies ever made.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district attorney who becomes Two-Face?
[D] Harvey Dent
2. Where was The Dark Knight primarily filmed?
[B] Chicago
3. Who played the role of the Joker in The Dark Knight?
[C] Heath Ledger
4. What is the name of the mob boss who hires the Joker?
[A] Sal Maroni
5. Which character says the line 'You either die a hero or you live long enough to see yourself become the villain'?
[B] Harvey Dent
6. Where does Batman interrogate the Joker?
[C] In an abandoned building
7. Which character fakes his own death in The Dark Knight?
[B] Batman
8. What is the name of the ferry that the Joker targets?
[B] The Harvey Dent Ferry
9. When was The Dark Knight released?
[A] 2008
10. When does the Joker say the famous line 'Why so serious?'
[B] During a hostage situation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district attorney who becomes Two-Face?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was The Dark Knight primarily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played the role of the Joker in The Dark Knight?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mob boss who hires the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says the line 'You either die a hero or you live long enough to see yourself become the villain'?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Batman interrogate the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fakes his own death in The Dark Knight?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ferry that the Joker targets?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was The Dark Knight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does the Joker say the famous line 'Why so serious?'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