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allow elements to float to the left or right of their container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allow elements to float to the top or bottom of their container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allow elements to float in a circle around their container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allow elements to float in a triangle around their container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block box starts on a new line; an inline box participates in the current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inline box must always be circular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block box cannot contain text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inline box always fills the viewport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choose an element’s positioning method, such as relative, absolute, or fixed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specify the size of an element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specify the color of an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specify the font of an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list of keyboard shortcuts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method for encrypting style sheets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model of content, padding, border, and margin around an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system for assigning database tables to elements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Database table relationships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Network packet routing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Server-side authentication rules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presentation of HTML or XML documents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Which preceding floats an element must move below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transparency of a background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Deletion of DOM elements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contents of browser storage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Cascading Sheet Styles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Creative Style Sheets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Computer Style Sheets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Cascading Style Sheets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Padding is inside the border; margin is outside the border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Padding sets text color; margin sets font family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Padding and margin are both names for border thickness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Padding is outside the border; margin is inside the border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CSS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CSS (Cascading Style Sheets) is a programming language used to style and format web pages. It is used to control the layout, typography, colors, and other visual aspects of a website. CSS works by separating the presentation of a web page from its content, allowing developers to create a consistent look and feel across multiple pages. It is often used in conjunction with HTML and JavaScript to create dynamic and interactive web pages. CSS is constantly evolving, with new features and updates being added regularly. It is an essential tool for web developers and designers, allowing them to create visually appealing and user-friendly websites.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purpose of the float property in CSS?
[A] To allow elements to float to the left or right of their container
2. Which CSS selector matches an element whose id is “element”?
[B] #element
3. In normal flow with horizontal writing, how do block and inline boxes differ?
[A] A block box starts on a new line; an inline box participates in the current line
4. What is the purpose of the position property in CSS?
[A] To choose an element’s positioning method, such as relative, absolute, or fixed
5. What is the box model in CSS?
[C] A model of content, padding, border, and margin around an element
6. What is CSS primarily used to describe?
[D] The presentation of HTML or XML documents
7. Which CSS selector matches elements with the class “element”?
[D] .element
8. What does the CSS clear property control?
[A] Which preceding floats an element must move below
9. What does CSS stand for?
[D] Cascading Style Sheets
10. What is the difference between padding and margin in CSS?
[A] Padding is inside the border; margin is outside the border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purpose of the float property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CSS selector matches an element whose id is “element”?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normal flow with horizontal writing, how do block and inline boxes differ?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purpose of the position property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box model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CSS primarily used to describe?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CSS selector matches elements with the class “element”?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does the CSS clear property control?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does CSS stand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difference between padding and margin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