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Adjective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Noun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Adverb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Verb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?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‘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: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Colon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Quotation marks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Semi-colon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Comma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-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?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;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: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False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Pronoun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Adverb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Verb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Gerund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,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!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?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Adjective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Adverb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Verb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Noun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Noun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Adjective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Adverb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Pronoun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Comma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Apostrophe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Bracket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Parthensenses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Parts of speech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Action linking irregular what
[D] Verb
2. What punctuation uses a list
[D] :
3. What punctuation do you used for city state
[D] Comma
4. What punctuation is closely related
[C] ;
5. True or false dash and hyphen same punctuation?
[B] True
6. Modifies verb adjective
[B] Adverb
7. What punctuation is irrogetive sentence
[D] ?
8. Person place thing
[D] Noun
9. Modifies noun pronoun
[B] Adjective
10. What punctuation is a contraction and shows ownership
[B] Apostrophe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Action linking irregular what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punctuation uses a list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punctuation do you used for city state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punctuation is closely related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True or false dash and hyphen same punctuation?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Modifies verb adjective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punctuation is irrogetive sentence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Person place thing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Modifies noun pronoun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punctuation is a contraction and shows ownership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