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have no gender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have multiple genders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Their gender is determined by temperature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can change gender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Freshwater anemones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Tube anemones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 anemones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None of the above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Camouflage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Sharp teeth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Mucus layer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Arctic waters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Freshwater rivers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Coral reefs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Open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Speedy swimming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Hard scales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Mucus layer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Camouflage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Eels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Seahorses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Jellyfish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 turtles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Zooplankton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Seaweed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Protection from predators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Oxygen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Shelter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Female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Neither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Live birth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Laying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Fragmentation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Budding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Clownfish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Clownfish, also known as anemonefish, are vibrant, small-sized marine fish belonging to the Pomacentridae family. They inhabit warm, shallow waters of the Indian and Pacific Oceans, predominantly around coral reefs. These fish are known for their symbiotic relationship with sea anemones, which provide protection and food, while clownfish defend the anemone from predators. Clownfish exhibit sequential hermaphroditism, meaning they can change sex in response to social cues. They are omnivorous, feeding on algae, plankton, and small invertebrates. Their striking orange, white, and black coloration, along with their unique behavior, make them popular aquarium pets.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unique about clownfish in terms of gender?
[D] They can change gender
2. What type of anemone do clownfish usually inhabit?
[C] Sea anemones
3. What adaptation helps clownfish avoid anemone stings?
[D] Mucus layer
4. Where do clownfish primarily live?
[C] Coral reefs
5. How do clownfish protect themselves from the stinging cells of sea anemones?
[C] Mucus layer
6. Which of these animals is a predator of clownfish?
[A] Eels
7. What is the primary food source for clownfish?
[B] Zooplankton
8. What benefit do sea anemones receive from clownfish?
[A] Protection from predators
9. Which clownfish parent guards the eggs?
[A] Male
10. How do clownfish reproduce?
[B] Laying eggs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unique about clownfish in terms of gender?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anemone do clownfish usually inhabit?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adaptation helps clownfish avoid anemone stings?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do clownfish primarily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clownfish protect themselves from the stinging cells of sea anemones?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these animals is a predator of clownfish?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primary food source for clownfish?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benefit do sea anemones receive from clownfish?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clownfish parent guards the eggs?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 clownfish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