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Lunge feeding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Surface skimming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Filter feeding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Bottom feeding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Electric fields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Vocalizations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Chemical signals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Visual displays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attract mates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increase surface area for filter feeding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regulate body temperature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produce vocalizations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Least Concern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Critically Endangered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Vulnerable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Less than 10,000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gulping large amounts of water and filtering out the food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using their sharp teeth to catch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hunting and chasing their prey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scavenging on the ocean floor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200,000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Only in the Arctic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in the Atlantic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in the Indian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 oceans of the 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Blue Whale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Blue Whale is the largest animal on Earth, growing up to 100 feet long and weighing up to 200 tons. They are found in all of the world's oceans and are known for their distinctive blue-gray color and mottled appearance. Blue Whales are filter feeders, consuming up to 4 tons of krill per day. They are also known for their unique vocalizations, which can be heard for miles underwater. Unfortunately, Blue Whales were hunted to near extinction in the 20th century, but conservation efforts have helped their populations recover. Today, they are still considered an endangered species and face threats from climate change, pollution, and ship strikes.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length of a Blue Whale?
[C] 100 feet
2. What is the typical behavior of blue whales during feeding?
[A] Lunge feeding
3. What is the primary method of communication for blue whales?
[B] Vocalizations
4. What is the purpose of the long grooves on the throat of a blue whale?
[B] To increase surface area for filter feeding
5. What is the conservation status of Blue Whales?
[D] Endangered
6. What is the estimated population of Blue Whales?
[A] Less than 10,000
7. What is the color of a Blue Whale's skin?
[D] Blue
8. How do Blue Whales feed?
[A] By gulping large amounts of water and filtering out the food
9. What is the average weight of a Blue Whale?
[B] 200,000 pounds
10. What is the distribution of blue whales?
[D] All oceans of the world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length of a Blue Whale?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typical behavior of blue whales during feeding?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primary method of communication for blue whales?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purpose of the long grooves on the throat of a blue whale?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conservation status of Blue Whales?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estimated population of Blue Whales?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color of a Blue Whale's skin?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Blue Whales feed?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weight of a Blue Whale?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distribution of blue whales?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