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 She never leaves her tower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 When Mother Gothel allows her to leave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On her 18th birthday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 When she is rescued by Flynn Rider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Mother Knows Best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Healing Incantation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Will My Life Begin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 See the Light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Jolly Roger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Snuggly Duckling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Black Pearl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Krusty Krab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Prince Charming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Flynn Rider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Aladdin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In the forest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 At the castle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 In the tower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 At the Snuggly Duckling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 Mother Gothel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Flynn Rider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 Maximus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 Rapunzel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Neverland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Arendelle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escape her evil stepmother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find true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see the floating lanterns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become a princess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 Atlantica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 Neverland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 Arendelle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Corona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Tangled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Tangled is a 2010 Disney animated musical film based on the German fairy tale "Rapunzel". The film tells the story of a young princess named Rapunzel who is kidnapped as a baby and locked away in a tower by an evil witch named Mother Gothel. Rapunzel has magical hair that can heal wounds and keep people young, which is why Mother Gothel keeps her locked away. One day, a thief named Flynn Rider stumbles upon Rapunzel's tower and the two embark on a journey to see the floating lanterns that appear every year on Rapunzel's birthday. Along the way, they face challenges and discover the truth about Rapunzel's past. The film was a critical and commercial success, grossing over $591 million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When does Rapunzel first leave her tower?
[C] A. On her 18th birthday
2. What is the name of the song that Rapunzel sings to heal Flynn's hand?
[B] Healing Incantation
3. In which tavern do Flynn and Rapunzel meet the ruffians?
[B] The Snuggly Duckling
4. Who is the thief who helps Rapunzel?
[C] Flynn Rider
5. Where does Rapunzel and Flynn Rider first meet?
[D] B. At the Snuggly Duckling
6. Which character is the main protagonist in Tangled?
[D] B. Rapunzel
7. How long is Rapunzel's hair?
[B] 70 feet
8. In which kingdom does the story of Tangled take place?
[A] Corona
9. Why does Rapunzel want to leave her tower?
[C] To see the floating lanterns
10. Where does Tangled take place?
[D] A. Corona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When does Rapunzel first leave her tower?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song that Rapunzel sings to heal Flynn's hand?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tavern do Flynn and Rapunzel meet the ruffians?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thief who helps Rapunzel?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Rapunzel and Flynn Rider first meet?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is the main protagonist in Tangled?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long is Rapunzel's hair?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kingdom does the story of Tangled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Why does Rapunzel want to leave her tower?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does Tangled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