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NAFTA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Operation Enduring Freedom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Operation Iraqi Freedom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Operation Gothic Serpent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Operation Desert Storm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Elena Kagan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Ruth Bader Ginsburg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Sonia Sotomayor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Sandra Day O'Connor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Operation Desert Storm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Operation Iraqi Freedom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Operation Enduring Freedom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Operation Allied Force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Hillary Clinton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Michelle Obama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Barbara Bush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Laura Bush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Paula Jones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Monica Lewinsky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Linda Tripp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Gennifer Flowers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Acquittal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criminal prison sentence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Removal from office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Resignation before a verdict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Family and Medical Leave Act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Health Security Act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Affordable Care Act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Social Security Act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Bill Clinton: 42nd President of the United States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Bill Clinton served as the 42nd President of the United States from 1993 to 2001. He was a Democrat and was known for his charisma and ability to connect with people. During his presidency, he oversaw the longest period of economic growth in US history and signed into law several significant pieces of legislation, including the Family and Medical Leave Act and the Brady Handgun Violence Prevention Act. However, his presidency was also marred by controversies, including a sex scandal with a White House intern and impeachment proceedings. Clinton is also known for his philanthropic work through the Clinton Foundation. </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what year was Bill Clinton inaugurated as the 42nd President of the United States?
[A] 1993
2. Which North American trade agreement’s implementing legislation did Bill Clinton sign in December 1993?
[D] NAFTA
3. What was the name of the US military operation that Bill Clinton ordered in 1993 to capture a warlord in Somalia?
[C] Operation Gothic Serpent
4. What was the name of the US Supreme Court justice whom Bill Clinton nominated in 1993?
[B] Ruth Bader Ginsburg
5. What was the NATO air campaign launched in March 1999, with US participation under President Clinton, in response to the Kosovo crisis?
[D] Operation Allied Force
6. What was the name of Bill Clinton's wife who later became a US Senator and Secretary of State?
[A] Hillary Clinton
7. During Bill Clinton’s presidency, in which year did the federal government record its first budget surplus since 1969?
[A] 1998
8. What was the name of the White House intern with whom Bill Clinton had an affair?
[B] Monica Lewinsky
9. What was the outcome of Bill Clinton’s Senate impeachment trial in February 1999?
[A] Acquittal
10. What was the formal title of Bill Clinton’s proposed 1993 healthcare reform legislation?
[B] Health Security Act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what year was Bill Clinton inaugurated as the 42nd President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North American trade agreement’s implementing legislation did Bill Clinton sign in December 1993?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US military operation that Bill Clinton ordered in 1993 to capture a warlord in Somalia?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US Supreme Court justice whom Bill Clinton nominated in 1993?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NATO air campaign launched in March 1999, with US participation under President Clinton, in response to the Kosovo crisis?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Bill Clinton's wife who later became a US Senator and Secretary of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During Bill Clinton’s presidency, in which year did the federal government record its first budget surplus since 1969?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White House intern with whom Bill Clinton had an affair?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outcome of Bill Clinton’s Senate impeachment trial in February 1999?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formal title of Bill Clinton’s proposed 1993 healthcare reform legislation?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