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1924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1928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September 8, 2022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August 29, 2022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September 1, 2022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April 8, 2022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Edward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Andrew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Philip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65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75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60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Britannia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Elizabeth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Victoria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Supreme Governor of the Church of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Queen of Saint Lucia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Queen of Spain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Defender of the Faith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William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Princess Beatrice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Harry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Peter Phillips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Edward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Philip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Andrew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Charles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Queen Elizabeth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longest reigning British monarch? Try this game show to find out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was Queen Elizabeth II born?
[C] 1926
2. When did Queen Elizabeth II die?
[A] September 8, 2022
3. What is the name of the firstborn child of Queen Elizabeth II?
[A] Charles
4. How many years did Queen Elizabeth II reign?
[A] 70 years
5. What is the name of the royal yacht that Queen Elizabeth II and Prince Philip used on their world tour in 1953?
[A] Britannia
6. Which of the following is not a title held by Queen Elizabeth II?
[C] Queen of Spain
7. How many children did Queen Elizabeth II have?
[C] 4
8. How many Commonwealth Realms did Queen Elizabeth II reign over?
[B] 14
9. Who is Queen Elizabeth II's first grandchild?
[D] Peter Phillips
10. Who was Queen Elizabeth II's husband?
[B] Prince Philip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was Queen Elizabeth II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did Queen Elizabeth II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firstborn child of Queen Elizabeth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years did Queen Elizabeth II reign?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royal yacht that Queen Elizabeth II and Prince Philip used on their world tour in 1953?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is not a title held by Queen Elizabeth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children did Queen Elizabeth II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Commonwealth Realms did Queen Elizabeth II reign over?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is Queen Elizabeth II's first grandchild?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Queen Elizabeth II's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