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 free throws and possession of the 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 free throw and no possession of the 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free throws and no possession of the 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 free throw and possession of the 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First team to score 3 points wins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First team to score 4 points wins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First team to score 5 points wins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First team to score 2 points wins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 free throw and possession of the 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 free throw and no possession of the 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free throws and possession of the 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 free throws and no possession of the 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15m x 25m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25m x 35m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10m x 20m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20m x 30m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24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3x3 Basketball,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As an individual interested in 3x3 basketball and the Olympic sports, taking this Terms and Rules for 3x3 Basketball Olympic Sports Quiz is essential for several reasons. Firstly, it will help you understand the fundamental rules and regulations governing the sport, including the scoring system, court dimensions, and player positions. This knowledge is crucial if you intend to participate in the sport or follow it as a fan.Secondly, taking this quiz will enable you to test your knowledge of the sport and identify areas where you need to improve. This will help you become a better player or fan and enhance your overall experience of the sport.Finally, taking this quiz is an excellent way to stay up-to-date with the latest developments in 3x3 basketball and the Olympic sports. As the sport continues to grow in popularity, new rules and regulations may be introduced, and taking this quiz will help you stay informed and knowledgeable about the sport.In summary, taking this Terms and Rules for 3x3 Basketball Olympic Sports Quiz is essential for anyone interested in the sport, whether as a player or a fan. It will help you understand the rules and regulations, test your knowledge, and stay up-to-date with the latest developments in the sport.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duration of a 3x3 basketball game?
[B] 10 minutes
2. What is the penalty for an unsportsmanlike foul in 3x3 basketball?
[A] 2 free throws and possession of the ball
3. What is the maximum number of points a team can score in a single possession in 3x3 basketball?
[C] 2
4. What is the tiebreaker rule in 3x3 basketball?
[D] First team to score 2 points wins
5. What is the maximum number of team fouls allowed before entering the penalty in 3x3 basketball?
[D] 6
6. What is the maximum number of timeouts allowed per team in a 3x3 basketball game?
[D] 1
7. What is the penalty for a technical foul in 3x3 basketball?
[A] 1 free throw and possession of the ball
8. What is the size of the 3x3 basketball court?
[C] 10m x 20m
9. What is the shot clock time in 3x3 basketball?
[C] 12 seconds
10. How many players are on each team in 3x3 basketball?
[D] 3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duration of a 3x3 basketball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penalty for an unsportsmanlike foul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maximum number of points a team can score in a single possession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tiebreaker rule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maximum number of team fouls allowed before entering the penalty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maximum number of timeouts allowed per team in a 3x3 basketball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penalty for a technical foul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size of the 3x3 basketball court?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shot clock time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players are on each team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