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Old New Hampshire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Old Man of the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Free or Die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Hampshire, My New Hampshire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Jefferson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Lafayette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Manchester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Nashua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Pink Lady's Slipper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Pine Cone and Tassel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Purple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Free and Prosper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Live Free and Be Happy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Free and Enjoy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Live Free or 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Eastern Bluebird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Purple Finch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Peregrine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Granite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White Mountain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Old Man of the Mountain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Live Free or Die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Ice Hockey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Lacrosse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Sugar Maple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Birch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Hemlock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Nashua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Portsmouth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Hampshire: The Granite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Hampshire is a state located in the northeastern region of the United States. It is known for its beautiful natural scenery, including the White Mountains and the Lakes Region. The state is also home to several prestigious universities, including Dartmouth College and the University of New Hampshire. New Hampshire is the birthplace of the Free State Project, a political movement that advocates for limited government and individual freedom. The state has a strong economy, with industries such as manufacturing, healthcare, and tourism contributing to its success. New Hampshire is also known for its primary election, which is the first in the nation and plays a significant role in the presidential election process.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song of New Hampshire?
[A] Old New Hampshire
2. What is the highest peak in New Hampshire?
[A] Mount Washington
3. What is the largest city in New Hampshire?
[A] Manchester
4. Which flower is the state flower of New Hampshire?
[C] Purple Lilac
5. What is the state motto of New Hampshire?
[D] Live Free or Die
6. Which bird is the state bird of New Hampshire?
[C] Purple Finch
7. What is the nickname of New Hampshire?
[A] The Granite State
8. What is the state sport of New Hampshire?
[C] Skiing
9. What is the state tree of New Hampshire?
[B] White Birch
10. Which city is the capital of New Hampshire?
[A] Concord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song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peak in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flower is the state flower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motto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bird is the state bird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sport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tree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city is the capital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