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Jeff Woolnough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 Girotti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 Bolt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Hirst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Aelle's personal Priest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Aelle's 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Aelle's brother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Aelle's youngest dougher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Lamb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Torstein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Siggy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Graya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Gayda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Gayra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Gyda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Hail King Ragnar!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I'm not going to stop the wheel. I'm going to break the wheel!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Who wants to be king?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love Athelstan!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Blood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Blood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Blood Bear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Bloody Thor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Athelstan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Ragnar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Kwenthirt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Sarah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Margaret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Judith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Gospel of St. John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Acts of the Aposthles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Book of Revelations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Book of Eli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Vikings TV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fascinated by the journey of Ragnor Lothbrok, a Viking warrior and farmer who years to explore and raid the distant shores across the ocean.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creator of the Vikings series
[D] Michael Hirst
2. Who does Ragnar attempt to ransom to King Aelle
[C] Aelle's brother
3. What animal can Ragnar often be seen holding
[C] Goat
4. Who is the first to declare, "Hail, Jarl Ragnar!"
[C] Siggy
5. What is the name of Lagertha and Ragnar's daughter
[D] Gyda
6. What does Ragnar say at the end of season four
[C] Who wants to be king?
7. In season 2 Jarl Borg is executed by
[A] Blood Eagle
8. Who said: "I can see that you have all drunk from the poisoned chalice!"
[A] Floki
9. What is the name of the woman who bore Athelstan's son
[C] Judith
10. What book does Aestelstan attempt to save during the attack on Lindisfarne
[A] The Gospel of St. John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creator of the Vikings series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does Ragnar attempt to ransom to King Aelle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animal can Ragnar often be seen holding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first to declare, "Hail, Jarl Ragnar!"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Lagertha and Ragnar's daughter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does Ragnar say at the end of season four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season 2 Jarl Borg is executed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said: "I can see that you have all drunk from the poisoned chalice!"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woman who bore Athelstan's 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book does Aestelstan attempt to save during the attack on Lindisfarne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