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Open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Coral reefs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rivers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waters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Guarding the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Carrying the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Nurturing the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Fertilizing the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Schooling behavior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Ink release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Camouflage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Electric shock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Mesopelagic zone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Abyssopelagic zone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Bathypelagic zone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Epipelagic zone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Plankton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Seagull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turtle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Jellyfish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Dolphin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Filter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Ambush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Stinging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Chasing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Swordfish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 anemone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Tuna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Ability to change color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Venomous spines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Electric shock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Bioluminescence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open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the ocean floor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underwater caves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Driftfish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Driftfish, belonging to the Nomeidae family, are a group of marine fish found in tropical and subtropical waters worldwide. They are known for their unique behavior of drifting along with ocean currents, often associating with floating debris or seaweed. Driftfish species vary in size, with some reaching up to 50 cm in length. They have elongated, compressed bodies, and their dorsal and anal fins are continuous with the caudal fin. Driftfish are opportunistic feeders, preying on small fish, crustaceans, and plankton. They are also known to be bioluminescent, emitting light to attract prey or communicate with other driftfish.</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habitat of driftfish?
[A] Open ocean
2. What is the primary role of male Driftfish during reproduction?
[D] Fertilizing the eggs
3. What adaptation helps driftfish avoid predators?
[A] Schooling behavior
4. Which ocean zone do driftfish typically inhabit?
[D] Epipelagic zone
5. What is the primary diet of driftfish?
[B] Plankton
6. Which predator is known to eat driftfish?
[D] Dolphin
7. How do driftfish capture their prey?
[A] Filter feeding
8. Which of these ocean animals is NOT a predator of driftfish?
[C] Sea anemone
9. What is a unique feature of Driftfish?
[A] Ability to change color
10. Where do Driftfish lay their eggs?
[A] In open water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habitat of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role of male Driftfish during reproduction?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adaptation helps driftfish avoid predators?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ocean zone do driftfish typically inhabit?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primary diet of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predator is known to eat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driftfish capture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ocean animals is NOT a predator of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 unique feature of Driftfish?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 Driftfish lay their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