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Viola De Lesseps in Shakespeare in Love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Catwoman in Batman Returns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 Doolittle in My Fair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 Wallace in Pulp Fiction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Paul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Michael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David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Henry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Bowie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Foster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E. Kelley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Horton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Catwoman in Batman Returns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 Wallace in Pulp Fiction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 Doolittle in My Fair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 De Lesseps in Shakespeare in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Pfeiffer Entertainment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Pfeiffer Films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Pfeiffer Pictures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Pfeiffer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 Doolittle in My Fair Lady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 De Lesseps in Shakespeare in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 in Batman Returns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 Wallace in Pulp Fiction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Claudia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Claire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Clara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Clementine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Fabulous Baker Boys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Grease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Falling in Love Again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Michelle Pfeiffer!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Michelle Pfeiffer Quiz is a great way to test your knowledge of the iconic actress. Not only will you learn more about her career, but you will also gain insight into her personal life. The quiz will also help you to appreciate the range of roles she has taken on throughout her career. From her early days as a teen star to her more recent roles in films such as Dark Shadows and Maleficent, the quiz will help you to understand the depth of her talent. Additionally, the quiz will help you to gain a better understanding of the impact she has had on the film industry. By taking the quiz, you will be able to appreciate the many facets of Michelle Pfeiffer's career and the impact she has had on the film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Michelle Pfeiffer's first Oscar-nominated role?
[A] Viola De Lesseps in Shakespeare in Love
2. What year was Michelle Pfeiffer born?
[D] 1958
3. What is the name of Michelle Pfeiffer's son?
[D] John Henry
4. What is the name of Michelle Pfeiffer's second husband?
[C] David E. Kelley
5. What is the name of Michelle Pfeiffer's first Emmy-nominated role?
[B] Mia Wallace in Pulp Fiction
6. What is the name of Michelle Pfeiffer's production company?
[D] Pfeiffer Productions
7. What is the name of Michelle Pfeiffer's first Golden Globe-nominated role?
[A] Eliza Doolittle in My Fair Lady
8. What is the name of Michelle Pfeiffer's daughter?
[A] Claudia Rose
9. What is the name of Michelle Pfeiffer's first movie?
[C] Falling in Love Again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Michelle Pfeiffer's first Oscar-nominated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was Michelle Pfeiffer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Michelle Pfeiffer's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Michelle Pfeiffer's second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Michelle Pfeiffer's first Emmy-nominated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Michelle Pfeiffer's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Michelle Pfeiffer's first Golden Globe-nominated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Michelle Pfeiffer's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Michelle Pfeiffer's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