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Thoroughbred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Arabian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Quarter Horse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Mustang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Chestnut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Cremello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5–10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60–65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Three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0–100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Colostrum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Insulin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Melanin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Keratin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9–12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weeks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Horse Knowledge: A Horse Trivia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Horse Quiz is a great way to learn more about horses and their care. It can help you understand the basics of horse care, such as feeding, grooming, and health care. It can also help you learn about the different breeds of horses and their characteristics. Additionally, it can help you understand the different riding styles and disciplines, as well as the different types of tack and equipment used for riding. Taking this quiz can also help you understand the different types of competitions and events that horses can participate in. Finally, it can help you understand the different types of horse shows and the rules and regulations that govern them. Taking this quiz can help you become a more knowledgeable horse owner and rider.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breeds does AQHA New Zealand describe as America’s most popular horse breed?
[C] Quarter Horse
2. Approximately how long is a mare’s gestation?
[C] 11 months
3. Which horse coat color typically combines a brown or reddish body with a black mane and tail?
[C] Bay
4. What is the average lifespan of a horse?
[C] 25–30 years
5. How many stomachs does a horse have?
[B] 1
6. How many beats are in a horse’s canter?
[A] Three
7. What numerical range does the Henneke body-condition scale use for horses?
[D] 1–9
8. What is the antibody-rich first milk a mare produces for her foal called?
[A] Colostrum
9. How many inches make one hand when measuring a horse’s height?
[B] 4
10. According to University of Minnesota Extension, about how long does a horse’s hoof take to grow out?
[C] 9–12 months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breeds does AQHA New Zealand describe as America’s most popular horse breed?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Approximately how long is a mare’s gestation?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horse coat color typically combines a brown or reddish body with a black mane and tail?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lifespan of a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stomachs does a horse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beats are in a horse’s canter?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numerical range does the Henneke body-condition scale use for horses?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antibody-rich first milk a mare produces for her foal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inches make one hand when measuring a horse’s height?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According to University of Minnesota Extension, about how long does a horse’s hoof take to grow out?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