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represents good luck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represents family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represents the sun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goes well with black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Purple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Black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Chinese New Year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1st January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1st March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25th December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Red envelope with money inside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new pet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Baskets full of candy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 stockings with toys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Turtle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Rabbit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Summer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Spring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Winter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Tides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Earth's movement around the sun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Wearing traditional clothing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Getting gifts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Eating food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Spending time with family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Lunar New Year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Enjoy this game show about the Lunar New Year.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On Lunar New Year, people wear red clothes because
[A] It represents good luck
2. What color is considered lucky for Lunar New Year
[C] Red
3. How long does the Lunar New Year celebration last
[C] 15 days
4. When are New Year celebrations held based on the solar calendar
[B] 1st January
5. Which of these is a traditional gift for Lunar New Year
[A] Red envelope with money inside
6. 2019 is the year of the
[C] Pig
7. What season does Lunar New Year welcome and celebrate
[B] Spring
8. A lunar calendar year is calculated based on the
[C] Moon
9. What is the most important part of the Chinese New Year
[D] Spending time with family
10. Lunar New Year is celebrated in many different countries and cultures
[D] True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On Lunar New Year, people wear red clothes because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color is considered lucky for Lunar New Year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long does the Lunar New Year celebration last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When are New Year celebrations held based on the solar calendar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is a traditional gift for Lunar New Year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2019 is the year of the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season does Lunar New Year welcome and celebrate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A lunar calendar year is calculated based on the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most important part of the Chinese New Year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Lunar New Year is celebrated in many different countries and cultures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