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Basketball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Baseball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Football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Surfing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Kauai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Maui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Oahu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Hawaii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Haleakala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Mauna Loa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Mauna Kea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Waialeale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Namaka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Hi'iaka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Kaneohe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Kailua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Honolulu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Anthurium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Hibiscus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Plumeria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Kanaloa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Maui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Humuhumunukunukuapua'a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Opakapaka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Diamond Head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Waikiki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Iolani Palace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Pearl Harbor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Aumakua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Nanaue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Menehune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Māui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Hawaii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Hawaii, the Aloha State, is an archipelago of unparalleled beauty, renowned for its lush landscapes, vibrant culture, and unique geological features. It's a paradise for surfers, hikers, and nature lovers, offering activities from volcanic explorations at Hawaii Volcanoes National Park to relaxing on the pristine beaches of Maui. Hawaii's rich history and melting pot of cultures are reflected in its diverse cuisine, traditional hula dance, and the spirit of 'ohana' that emphasizes family and community. Home to rare wildlife and tropical climates, it's a destination that embodies adventure, relaxation, and the profound beauty of nature, inviting travelers to experience its warmth and majesty.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official state individual sport of Hawaii?
[D] Surfing
2. What is the largest and most populous island in Hawaii?
[C] Oahu
3. What is the tallest mountain in Hawaii?
[C] Mauna Kea
4. Who is the Hawaiian goddess of volcanoes and fire, known for her power and passion?
[C] Pele
5. What is the capital of Hawaii?
[D] Honolulu
6. What is the official state flower of Hawaii?
[C] Hibiscus
7. What is the name of the demigod who is famous for pulling the Hawaiian Islands from the sea?
[D] Maui
8. What is the official state fish of Hawaii?
[B] Humuhumunukunukuapua'a
9. Which iconic landmark is known for its resemblance to a diamond's shape and offers panoramic views of Honolulu?
[A] Diamond Head
10. Which mythical creature is known in Hawaiian legend for its ability to shape-shift and often appears as a shark?
[D] Māui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official state individual sport of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largest and most populous island in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tallest mountain in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Hawaiian goddess of volcanoes and fire, known for her power and passion?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of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official state flower of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demigod who is famous for pulling the Hawaiian Islands from the sea?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official state fish of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iconic landmark is known for its resemblance to a diamond's shape and offers panoramic views of Honolulu?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mythical creature is known in Hawaiian legend for its ability to shape-shift and often appears as a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