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Footloose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Thriller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Super Freak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Ghostbusters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Kyle Reese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T-800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Sarah Connor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Connor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Maverick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Iceman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Goose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Arnold Schwarzenegger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Sylvester Stallone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Bruce Willis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Tom Cruise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Take On 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Every Breath You Take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Sweet Dreams (Are Made of This)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Don't You (Forget About 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Empire Strikes Back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Close Encounters of the Third Kind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Goonies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E.T. the Extra-Terrestrial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Pretty in Pink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Footloose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Dirty Dancing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Flashdance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Hungry Eyes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(I've Had) The Time of My Life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She's Like the Wind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Flashdance... What a Feeling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Hill Valley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Springfield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Pine Valley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Sunnydale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Terminator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Back to the Future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Top Gun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Ghostbusters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Back to the '80s: Ultimate Movie Trivia Challenge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1980s movies for general audiences were characterized by iconic blockbusters, memorable characters, and innovative storytelling. Popular genres included action, adventure, comedy, and science fiction. Key films of the decade include E.T. the Extra-Terrestrial, Back to the Future, The Goonies, Ghostbusters, and The Karate Kid. These movies often featured relatable themes, such as friendship, family, and self-discovery, while also incorporating groundbreaking special effects and captivating narratives. The 1980s cinema landscape was defined by influential directors like Steven Spielberg and John Hughes, whose works continue to resonate with audiences today.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song is the main theme of the movie 'Ghostbusters'?
[D] Ghostbusters
2. Whom is the cyborg sent back to 1984 to kill in The Terminator?
[C] Sarah Connor
3. Which character did Tom Cruise play in Top Gun?
[A] Maverick
4. Who plays the title cyborg in The Terminator (1984)?
[A] Arnold Schwarzenegger
5. Which Simple Minds song is featured in The Breakfast Club?
[D] Don't You (Forget About Me)
6. Which movie has the famous line, 'E.T. phone home'?
[D] E.T. the Extra-Terrestrial
7. In which movie does the character say, 'Nobody puts Baby in a corner'?
[C] Dirty Dancing
8. Which song from Dirty Dancing won the Academy Award for Original Song?
[B] (I've Had) The Time of My Life
9. What is the name of the fictional town in the 1985 movie 'Back to the Future'?
[A] Hill Valley
10. Which movie features the quote, 'I feel the need...the need for speed'?
[C] Top Gun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song is the main theme of the movie 'Ghostbusters'?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Whom is the cyborg sent back to 1984 to kill in The Terminator?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character did Tom Cruise play in Top Gun?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plays the title cyborg in The Terminator (1984)?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Simple Minds song is featured in The Breakfast Club?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movie has the famous line, 'E.T. phone home'?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movie does the character say, 'Nobody puts Baby in a corner'?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song from Dirty Dancing won the Academy Award for Original Song?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fictional town in the 1985 movie 'Back to the Future'?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movie features the quote, 'I feel the need...the need for speed'?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