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Texas-style barbecue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City-style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Carolina-style barbecue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Memphis-style barbecue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Missouri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Louis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Kansas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Gate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Gateway Arch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Statue of Liberty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 Parker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 Ellington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Miles Davis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Armstrong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Columbia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Mississippi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Rio Grande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Colorado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Dodgers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Boston Red Sox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Yankees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Louis Cardinals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Louis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Jefferson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Kansas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Cave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Ozark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Gateway to the West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Show-Me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Knott's Berry Farm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Universal Studios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Flags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Disneyland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Missouri: Show-Me State Smarts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Missouri is a state located in the Midwestern region of the United States. It is bordered by eight other states and has a diverse geography that includes the Ozark Mountains, the Missouri River, and the Mississippi River. The state has a population of over 6 million people and is known for its barbecue, jazz music, and sports teams such as the Kansas City Chiefs and St. Louis Cardinals. Missouri has a rich history, including being the birthplace of Mark Twain and the site of the famous Dred Scott case. The state's economy is driven by industries such as agriculture, manufacturing, and healthcare.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barbecue dish in Missouri?
[B] Kansas City-style barbecue
2. Which famous university is located in Columbia, Missouri?
[C] University of Missouri
3. Which city is the largest city in Missouri?
[C] Kansas City
4. What is the famous landmark in St. Louis, Missouri called?
[B] Gateway Arch
5. What is the name of the famous jazz musician from Missouri?
[A] Charlie Parker
6. Whichfamous river runs through Missouri?
[B] Mississippi River
7. What is the famous baseball team in Missouri?
[D] St. Louis Cardinals
8. Which city is the capital city of Missouri?
[C] Jefferson City
9. What is the nickname of Missouri?
[D] The Show-Me State
10. What is the name of the famous amusement park in Missouri?
[C] Six Flags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barbecue dish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university is located in Columbia,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city is the largest city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landmark in St. Louis, Missouri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jazz musician from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Whichfamous river runs through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baseball team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city is the capital city of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nickname of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amusement park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