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Jackie Earle Haley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Billy Crudup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Patrick Wilson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Matthew Goode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 Burton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Zack Snyder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 Raimi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Christopher Nolan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Rorschach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Silk Spectre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Nite Owl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Manhattan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Watchmen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Minutemen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Justice League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Avengers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Silk Spectre 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Silhouette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Mothman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Hooded Justice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1960s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1980s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1970s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Grant Morrison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Alan Moore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Neil Gaiman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Frank Miller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 Bill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Comedian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Mothman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Ozymandias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Patrick Wilson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Jackie Earle Haley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Matthew Goode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Billy Crudup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Steve Ditko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 Lee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Dave Gibbons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Kirby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Watchmen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Watchmen is a 2009 superhero film directed by Zack Snyder, based on the DC Comics limited series of the same name by Alan Moore and Dave Gibbons. The film is set in an alternate history where superheroes are real and have affected the outcome of major events such as the Vietnam War and the Watergate scandal. The story follows a group of retired superheroes who investigate the murder of one of their own and uncover a conspiracy that threatens to destroy the world. The film received mixed reviews from critics and was a box office disappointment, but has since gained a cult following. (100 words)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played the character of Dr. Manhattan in Watchmen?
[B] Billy Crudup
2. Who directed the 2009 film Watchmen?
[B] Zack Snyder
3. What is the name of the character who is able to manipulate reality?
[D] Dr. Manhattan
4. What is the name of the earlier superhero team active in the 1940s in Watchmen?
[B] The Minutemen
5. Which superhero identity does Malin Akerman portray in Watchmen (2009)?
[A] Silk Spectre II
6. In which decade is the main story of Watchmen (2009) set?
[B] 1980s
7. Who wrote the original Watchmen comic series?
[B] Alan Moore
8. What is the name of the superhero who is killed at the beginning of the movie?
[B] The Comedian
9. Who played the character of Rorschach in the movie Watchmen?
[B] Jackie Earle Haley
10. Who illustrated the original Watchmen comic series?
[C] Dave Gibbons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played the character of Dr. Manhattan in Watchmen?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directed the 2009 film Watchmen?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who is able to manipulate reality?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earlier superhero team active in the 1940s in Watchmen?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superhero identity does Malin Akerman portray in Watchmen (2009)?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decade is the main story of Watchmen (2009)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wrote the original Watchmen comic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superhero who is killed at the beginning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played the character of Rorschach in the movie Watchmen?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illustrated the original Watchmen comic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