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Colonel Dietrich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US Government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Dr. René Emile Belloq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Nazis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is an archaeologist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is a treasure hunter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is a soldier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is a spy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Dr. René Emile Belloq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Mola Ram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Major Toht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Colonel Dietrich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Lakshmi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Saraswati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Kali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Nazis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KGB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Mossad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Short Round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Marcus Brody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Mutt Williams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Sallah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Kate Capshaw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Willie Scott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Elsa Schneider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Marion Ravenwood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Dr. Henry Jones, Jr.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Dr. Henry Jones, Sr.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Dr. René Emile Belloq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Marion Ravenwood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1992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Holy Grail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Lost city of Atlantis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Ark of the Covenant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Sankara Stones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Indiana Jones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the adventures of archeologist Indiana Jones as he races around the world in search of hidden treasures.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hires Indiana Jones to find the object in the first movie?
[B] US Government
2. What does Indiana Jones do for a living in the movies?
[A] He is an archaeologist
3. What is the name of the main villain in the first Indiana Jones movie?
[A] Dr. René Emile Belloq
4. Which Inidian diety is worshipped in the Temple of Doom
[D] Kali
5. Which secret service agents were trying to locate the crystal skull in the movie Indiana Jones and the Kingdom of the Crystal Skull
[B] KGB
6. What is the name of the lead character's sidekick in the Indiana Jones movies?
[A] Short Round
7. What is the name of the lead character's girlfriend in the first Indiana Jones movie?
[D] Marion Ravenwood
8. What is the name of the lead character in the Indiana Jones movies?
[A] Dr. Henry Jones, Jr.
9. In what year was the first Indiana Jones movie released?
[A] 1981
10. What is the name of the object that Indiana Jones is hired to find in the first movie?
[C] The Ark of the Covenant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hires Indiana Jones to find the object in the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does Indiana Jones do for a living in the movies?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main villain in the first Indiana Jones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Inidian diety is worshipped in the Temple of Doom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secret service agents were trying to locate the crystal skull in the movie Indiana Jones and the Kingdom of the Crystal Skull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lead character's sidekick in the Indiana Jones movies?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lead character's girlfriend in the first Indiana Jones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lead character in the Indiana Jones movies?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what year was the first Indiana Jones movie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object that Indiana Jones is hired to find in the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