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Daisies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Firework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Never Really Over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Bon Appétit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Dark Horse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Swish Swish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Chained to the Rhythm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Royal Revolution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Purr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Killer Queen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Katheryn Elizabeth Hudson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Katheryn Perry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Katy Hudson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Katy Perry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Witness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One of the Boys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Teenage Dream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 Kissed a Girl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Firework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California Gurls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California Dreams Tour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Prismatic World Tour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One of the Boys Tour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Witness: The Tour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Never Really 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365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Talk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Harleys in Hawaii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Witness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One of the Boys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Smile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Katy Perry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Katy Perry is a singer, songwriter, and television personality born on October 25, 1984, in Santa Barbara, California. She rose to fame in 2008 with her hit single "I Kissed a Girl" and has since released multiple successful albums, including "Teenage Dream" and "Prism". Perry is known for her unique style and energetic performances, incorporating elaborate costumes and props into her shows. She has won numerous awards throughout her career, including five American Music Awards and a Brit Award. In addition to her music career, Perry has also served as a judge on the television show "American Idol".</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Katy Perry's 2020 single featuring Sia?
[A] Daisies
2. What year did Katy Perry release her first album?
[D] 2008
3. What is the name of Katy Perry's 2017 single featuring Nicki Minaj?
[C] Swish Swish
4. What is the name of Katy Perry's fragrance?
[B] Purr
5. What is Katy Perry's real name?
[A] Katheryn Elizabeth Hudson
6. What is the name of Katy Perry's third studio album?
[D] Teenage Dream
7. What is the name of Katy Perry's first single?
[B] I Kissed a Girl
8. What is the name of Katy Perry's 2017 world tour?
[D] Witness: The Tour
9. What is the name of Katy Perry's 2020 single featuring Zedd?
[B] 365
10. What is the name of Katy Perry's 2020 album?
[D] Smile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Katy Perry's 2020 single featuring Sia?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Katy Perry release her first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Katy Perry's 2017 single featuring Nicki Minaj?</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Katy Perry's fragrance?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Katy Perry's real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Katy Perry's third studio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Katy Perry's first single?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Katy Perry's 2017 world tour?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Katy Perry's 2020 single featuring Zedd?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Katy Perry's 2020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