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Queens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 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 Philadelphia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Avery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Alfonso Ribeiro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Marcell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 Cheadle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Alfonso Ribeiro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Joseph Marcell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 Cheadle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Avery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 Studies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Physics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Vivian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Lucille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Lillian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 was not doing well at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got into a fight in his neghborhood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mom had to move to Paris for 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wanted to be an actor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Fresh Prince of Bel-Air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fresh prince of Bel-Air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Fill in the blank "In ___ born and raised, on the playground was where I spent most of my days"
[D] West Philadelphia
2. Who plays the role of Philip Banks
[A] James Avery
3. Who plays the role of Carlton Banks
[A] Alfonso Ribeiro
4. What subject did Vivian teach
[C] English
5. What does Philip name his personal pool cue stick
[C] Lucille
6. Why does Will get sent to live with his uncle and aunt
[B] He got into a fight in his neghborhood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Fill in the blank "In ___ born and raised, on the playground was where I spent most of my days"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Philip Banks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plays the role of Carlton Banks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subject did Vivian teach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Philip name his personal pool cue stick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does Will get sent to live with his uncle and aunt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