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Canada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Australia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Japan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United States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Marie Curie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Louis Pasteur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Jonas Salk</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Alexander Fleming</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Emily Brontë</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Jane Austen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Anne Brontë</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Charlotte Brontë</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William Shakespeare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Charles Dickens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Mark Twain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Jane Austen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1950s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1980s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1970s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1960s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Arctic Ocean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Atlantic Ocean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Indian Ocean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Pacific Ocean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1941</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1939</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1945</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1950</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Angela Merkel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Theresa May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Margaret Thatcher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Elizabeth II</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Giada De Laurentiis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Lidia Bastianich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Mario Batali</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Marcella Hazan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Cotton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Wool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Silk</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Polyester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Test Your General Knowledge: The Ultimate Quiz (119 Questions)</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General Knowledge is a broad term referring to information about various subjects, including science, literature, history, and culture. It is accumulated from various sources and experiences, not specific to one field. It's valuable for personal growth, better decision-making, and effective communication.</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Hawaii is a state of which country?
[D] United States
2. Who discovered penicillin?
[D] Alexander Fleming
3. Who is the author of 'Wuthering Heights'?
[A] Emily Brontë
4. Who wrote the play 'Romeo and Juliet'?
[A] William Shakespeare
5. In which decade was the Berlin Wall built?
[D] 1960s
6. In which ocean is the Bermuda Triangle located?
[B] Atlantic Ocean
7. What year did World War II end?
[C] 1945
8. Who was the first female Prime Minister of the UK?
[C] Margaret Thatcher
9. Who is the author of 'Essentials of Classic Italian Cooking'?
[D] Marcella Hazan
10. Which of these fabrics is made from a synthetic fiber?
[D] Polyester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Hawaii is a state of which country?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Who discovered penicillin?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Who is the author of 'Wuthering Heights'?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Who wrote the play 'Romeo and Juliet'?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In which decade was the Berlin Wall built?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In which ocean is the Bermuda Triangle located?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year did World War II end?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Who was the first female Prime Minister of the UK?</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Who is the author of 'Essentials of Classic Italian Cooking'?</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Which of these fabrics is made from a synthetic fiber?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