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Fantasy Game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Mind Game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Giant's Drink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Zero Gravity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Victoria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Valentine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Veronica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Violet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Fantasy Game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Mind Game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Zero Gravity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Giant's Drink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Fantasy Game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Mind Game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Giant's Drink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Mazer Rackham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Battle School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Battle Academy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Command School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Command Academy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Mazer Rackham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Anderson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Graff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Bonzo Madrid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Formics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Aliens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Giants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Buggers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Eros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Tau Ceti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Graff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Salaam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Anderson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Mazer Rackham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Ender's Game by Orson Scott Card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Ender's Game by Orson Scott Card quiz is a great way to test your knowledge of the novel and its characters. It can help you to better understand the story and its themes, as well as the motivations of the characters. It can also help you to identify any areas of the novel that you may have missed or misunderstood. Additionally, it can help you to gain a better appreciation for the novel and its author. Taking this quiz can also be a fun way to challenge yourself and to see how much you know about the novel. It can also be a great way to spark conversations with other fans of the novel and to share your thoughts and opinions.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game Ender plays with his siblings on Earth?
[A] Fantasy Game
2. What is the name of Ender's sister?
[B] Valentine
3. What is the name of the game Ender plays in Battle School?
[B] Mind Game
4. What is the name of the computer program that Ender uses to practice battle strategies?
[C] Giant's Drink
5. What is the name of the school Ender attends before Battle School?
[C] Command School
6. What is the name of the commander of Battle School?
[C] Graff
7. What is the name of the alien race that Ender is fighting against?
[A] Formics
8. What is the name of the planet where Ender is sent to fight the Formics?
[A] Eros
9. What is the name of the computer AI that Ender befriends in Battle School?
[B] Salaam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game Ender plays with his siblings on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Ender's sister?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game Ender plays in Battle School?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computer program that Ender uses to practice battle strategies?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school Ender attends before Battle School?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commander of Battle School?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alien race that Ender is fighting against?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planet where Ender is sent to fight the Formics?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computer AI that Ender befriends in Battle School?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