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Sadness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Francisco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Diego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Sadness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Francisco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Rocket Space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Wagon Rocket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Space Wagon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Rocket Wagon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Abstract Thought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Long Term Memory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Imagination 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Dream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Sadness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Friendship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Goofball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Family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Hockey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Disgust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Sadness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Inside Out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Inside Out is a 2015 Disney Pixar animated movie that explores the emotions of an 11-year-old girl named Riley. The movie takes place inside Riley's mind, where her emotions - Joy, Sadness, Anger, Fear, and Disgust - are personified as characters. The story follows Joy and Sadness as they navigate through Riley's mind to restore her emotional balance after a series of events cause her to become overwhelmed. Along the way, they encounter various obstacles and learn valuable lessons about the importance of all emotions, even the negative ones. The movie received critical acclaim for its unique concept, emotional depth, and stunning animation.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emotion is in charge of keeping Riley safe?
[C] Fear
2. How many emotions are there in Riley's mind?
[A] 5
3. Where does Riley's family move to?
[A] San Francisco
4. Which emotion is the main character of the movie?
[C] Joy
5. Where does the majority of Inside Out take place?
[A] San Francisco
6. What is the name of the imaginary friend that Bing Bong rides on?
[B] Wagon Rocket
7. Where do Joy and Sadness end up after getting sucked out of Headquarters?
[B] Long Term Memory
8. Which emotion is the first to get lost in Riley's mind?
[A] Joy
9. What is the name of the island that represents Riley's personality?
[B] Goofball Island
10. What emotion is in charge of making sure things are fair?
[D] Anger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emotion is in charge of keeping Riley safe?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emotions are there in Riley's mind?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Riley's family move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emotion is the main character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the majority of Inside Out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imaginary friend that Bing Bong rides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 Joy and Sadness end up after getting sucked out of Headquarters?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emotion is the first to get lost in Riley's mind?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island that represents Riley's personality?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emotion is in charge of making sure things are fair?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