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Oromo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Tigray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Amhara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Somali</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Sobat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Atbara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Blue Nile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White Nile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Lalibela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Harar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Gondar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Axum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Ras Dashen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Mount Abuna Yosef</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Mount Tullu Dimtu</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Mount Batu</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Buna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Chai</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Mate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Matcha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Haile Selassie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Menelik II</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Tewodros II</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Yohannes IV</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Oromo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Tigrinya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Amharic</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Somali</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Enkutatash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Irreecha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Meskel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Timkat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Doro wat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Kitfo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Shiro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Misir wat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Addis Ababa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Lalibela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Axum</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Gondar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Ethiopia</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Ethiopia is a landlocked country located in the Horn of Africa. It is the second-most populous country in Africa, with a population of over 110 million people. The country has a diverse landscape, ranging from the highlands to the lowlands, and is home to several ethnic groups and languages. Ethiopia is known for its rich history, including being the only African country to have never been colonized. The country is also famous for its coffee, which is one of its major exports. Ethiopia has made significant progress in recent years in terms of economic growth and development, but still faces challenges such as poverty and political instability.</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Which Ethiopian people traditionally use the Gada system of governance?
[A] Oromo
2. Which Nile tributary flows out of Ethiopia’s Lake Tana?
[C] Blue Nile
3. What is the name of the ancient city in Ethiopia known for its rock-hewn churches?
[A] Lalibela
4. What is the highest mountain in Ethiopia?
[A] Ras Dashen
5. What is the name of the Ethiopian coffee ceremony that is a symbol of hospitality?
[A] Buna
6. Which Ethiopian emperor’s reign lasted from 1930 to 1974, including a period of exile during the Italian occupation?
[A] Haile Selassie
7. Which language is designated the federal government’s working language in Article 5(2) of Ethiopia’s constitution adopted in 1994?
[C] Amharic
8. Which Ethiopian festival commemorates the finding of the True Cross?
[C] Meskel
9. Which Ethiopian and Eritrean stew is made with chicken?
[A] Doro wat
10. What is the capital city of Ethiopia?
[A] Addis Ababa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Which Ethiopian people traditionally use the Gada system of governance?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Which Nile tributary flows out of Ethiopia’s Lake Tana?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the ancient city in Ethiopia known for its rock-hewn churches?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highest mountain in Ethiopia?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Ethiopian coffee ceremony that is a symbol of hospitality?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Which Ethiopian emperor’s reign lasted from 1930 to 1974, including a period of exile during the Italian occupation?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Which language is designated the federal government’s working language in Article 5(2) of Ethiopia’s constitution adopted in 1994?</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Which Ethiopian festival commemorates the finding of the True Cross?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Which Ethiopian and Eritrean stew is made with chicken?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capital city of Ethiopia?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