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About 12 hours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About 3 hours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About 20 hours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About 8 hours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Seaweed</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Corals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Krill</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Fish</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Rostrum</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Fluke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Blowhole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Melon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Sign language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Using their tails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Vocalizations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Body language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They sleep in special chambers that fill with air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One half of their brain sleeps at a time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They sleep in short bursts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They can hold their breath for a very long time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30-50 years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2-5 years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20-30 years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60-70 years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All of the above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Overfishing</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Pollution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Hunting</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2 hours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8 to 10 minutes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 to 2 minutes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20 to 25 minutes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150-200 pounds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22-44 pounds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75-90 pounds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8-12 pounds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Around 500 feet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Around 900 feet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Around 150 feet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Around 30 feet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Dolphins</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The dolphin is a highly intelligent and social marine mammal that belongs to the family Delphinidae. They are found in oceans and seas all over the world and are known for their playful behavior and acrobatic abilities. Dolphins are carnivorous and feed on a variety of fish and squid. They use echolocation to navigate and communicate with each other. Dolphins are also known for their strong social bonds and can often be seen swimming in groups called pods. They are a popular attraction for tourists and are often featured in marine parks and aquariums. Dolphins are also important to the ecosystem as they help to maintain a balance in the food chain.</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How much of the day do dolphins spend sleeping?
[C] About 20 hours
2. What is the primary food source for dolphins in the wild?
[D] Fish
3. What is the name of the dolphin's elongated upper jaw?
[A] Rostrum
4. What is the primary method dolphins use to communicate with one another?
[C] Vocalizations
5. How do dolphins sleep without drowning?
[B] One half of their brain sleeps at a time
6. What is the average lifespan of a bottlenose dolphin in the wild?
[A] 30-50 years
7. What is the biggest threat to dolphins in the wild?
[A] All of the above
8. For how long can a bottlenose dolphin hold its breath before surfacing for air?
[B] 8 to 10 minutes
9. How much does a newborn dolphin weigh?
[B] 22-44 pounds
10. How deep can bottlenose dolphins dive?
[C] Around 150 feet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How much of the day do dolphins spend sleeping?</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primary food source for dolphins in the wild?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name of the dolphin's elongated upper jaw?</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primary method dolphins use to communicate with one another?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How do dolphins sleep without drowning?</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average lifespan of a bottlenose dolphin in the wild?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biggest threat to dolphins in the wild?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For how long can a bottlenose dolphin hold its breath before surfacing for air?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How much does a newborn dolphin weigh?</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How deep can bottlenose dolphins dive?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