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 a rooftop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a cave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a warehouse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 a train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Terror Toxin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Horror Toxin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Scarecrow Toxin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Fear Toxin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Central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Metropolis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Gotham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Nanda Parbat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Michael Keaton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George Clooney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Ben Affleck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Christian Bale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Rachel Dawes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Talia al Ghul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Vicki Vale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Selina Kyle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Andes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Rocky Mountains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Himalayas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League of Justice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League of Shadows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League of Assassins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League of Heroes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Morgan Freeman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Liam Neeson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Michael Caine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Gary Oldman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Ra's al Ghul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Two-Face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Joker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Microwave Emitter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Water Vaporizer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Vaporizer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Water Evaporator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Batman Begins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Batman Begins is a 2005 superhero film directed by Christopher Nolan. It is a reboot of the Batman film series, and stars Christian Bale as Bruce Wayne/Batman. The film explores the origins of Batman, from his childhood trauma to his training with the League of Shadows. It also introduces several iconic characters from the Batman universe, including Ra's al Ghul, Scarecrow, and Jim Gordon. The film received critical acclaim for its darker and more realistic take on the character, and was a commercial success, grossing over $370 million worldwide. It is widely regarded as one of the best superhero films ever made.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Where does Batman confront Ra's al Ghul in the movie?
[D] On a train
2. What is the name of the drug that Scarecrow uses in the movie?
[D] Fear Toxin
3. Where was Batman trained in the movie?
[D] Nanda Parbat
4. Who plays the role of Batman in the movie Batman Begins?
[D] Christian Bale
5. Who is the love interest of Bruce Wayne in the movie?
[A] Rachel Dawes
6. Where does Bruce Wayne go to find the League of Shadows?
[D] Himalayas
7. What is the name of the organization that trains Bruce Wayne in the movie?
[B] The League of Shadows
8. Who played the role of Ra's al Ghul in Batman Begins?
[B] Liam Neeson
9. Which villain does Batman face in the movie?
[A] Ra's al Ghul
10. What is the name of the device that vaporizes water in the movie?
[A] The Microwave Emitter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Where does Batman confront Ra's al Ghul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drug that Scarecrow uses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Where was Batman trained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plays the role of Batman in the movie Batman Begins?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the love interest of Bruce Wayne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Where does Bruce Wayne go to find the League of Shadows?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organization that trains Bruce Wayne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played the role of Ra's al Ghul in Batman Begins?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villain does Batman face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device that vaporizes water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