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American Robin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Western Meadowlark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Lark Bunting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Willow Ptarmigan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Lake Aleknagik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Lake Clark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Wonder Lake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Lake Iliamna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Alpine Forget-me-not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Mountain Laurel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Passion Flower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American Pasque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Last Frontier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Garden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Gem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Pine Tree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Three stripes of Red, White and Blue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Motto of Alaska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Eight gold stars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State seal of Alaska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Kobuk Valley National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Katmai National Park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Wrangell-St. Elias National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Denali National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Juneau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Anchorage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Sitka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Fairbanks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Alaska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Alaska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is the state bird of Alaska
[D] Willow Ptarmigan
2. The largest lake in Alaska is
[D] Lake Iliamna
3. The state flower of Alaska is
[A] Alpine Forget-me-not
4. Alaska is also known as
[A] The Last Frontier
5. The flag of Alaska has the following symbols
[C] Eight gold stars
6. Which national park has the tallest peak in North America
[D] Denali National Park
7. The capital of Alaska is
[A] Juneau
8. Abbreviation for Alaska is
[D] AK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is the state bird of Alaska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largest lake in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state flower of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Alaska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flag of Alaska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national park has the tallest peak in North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capital of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Abbreviation for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