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Daddy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Father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 Dad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Papa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Bear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 Town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Bear Country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Pizza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Tacos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Rupert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Little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Baby Brother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Junior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Palm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Mama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 Mom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Mommy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Mother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Corduroy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Honey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Paddington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Winnie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Berenstain Bears Adventures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Berenstain Bears is a children's animated television show based on the book series of the same name by Stan and Jan Berenstain. The show follows the lives of a family of anthropomorphic bears, including Papa Bear, Mama Bear, Brother Bear, and Sister Bear, as they navigate various everyday situations and learn important life lessons. Each episode focuses on a different theme, such as honesty, responsibility, or teamwork, and features relatable storylines and engaging characters that appeal to young viewers. The show has been praised for its positive messages and educational value, and has become a beloved classic among children's television programming.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Berenstain Bears' father?
[D] Papa Bear
2. What is the name of the Berenstain Bears' town?
[D] Bear Country
3. In which year did The Big Honey Hunt introduce the Berenstain Bear family?
[C] 1962
4. What is the name of the Berenstain Bears' favorite food?
[D] Honey
5. Which name belongs to Brother and Sister Bear’s cousin?
[C] Fred
6. What was Brother Bear originally called before Sister Bear was introduced?
[C] Small Bear
7. According to The Berenstain Bears and the New Baby, Papa hollowed the family home out of what kind of tree?
[B] Oak
8. What is the name of the Berenstain Bears' mother?
[A] Mama Bear
9. Which third cub joined the Berenstain Bear family in 2000?
[B] Honey Bear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Berenstain Bears'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Berenstain Bears' town?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did The Big Honey Hunt introduce the Berenstain Bear family?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Berenstain Bears' favorite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name belongs to Brother and Sister Bear’s cousin?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Brother Bear originally called before Sister Bear was introduced?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According to The Berenstain Bears and the New Baby, Papa hollowed the family home out of what kind of tree?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Berenstain Bears'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third cub joined the Berenstain Bear family in 2000?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