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Pelican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Seagull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Albatross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Atlantic Puffin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Atlantic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Pacific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weeks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week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4-6 weeks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200-500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20-200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0-20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500-1000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NOAA (National Oceanic and Atmospheric Administration)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WWF (World Wildlife Fund)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IUCN (International Union for Conservation of Nature)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ICES (International Council for the Exploration of the Sea)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Jellyfish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Dolphin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turtle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Sensing food on the ocean floor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Maintaining balance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Fighting off predators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Attracting mates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Jellyfish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Dolphins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Chasing at high speeds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ambushing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Filter feeding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Using their tentacles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Cod is a popular, cold-water fish belonging to the Gadidae family, primarily found in the North Atlantic Ocean. Known for its mild flavor, firm texture, and flaky white flesh, cod is a highly sought-after seafood choice worldwide. Rich in omega-3 fatty acids, vitamins, and minerals, it offers numerous health benefits, including improved heart health, brain function, and reduced inflammation. Cod is commonly consumed in various dishes, such as fish and chips, and is also used to produce salted and dried fish products. Sustainable fishing practices are crucial to preserving cod populations, as overfishing has led to declining stocks.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bird species is known to prey on cod?
[D] Atlantic Puffin
2. In which ocean is the Atlantic cod primarily found?
[A] Atlantic Ocean
3. How long does it take for cod eggs to hatch?
[B] 2-3 weeks
4. At what depth range do cod typically live?
[B] 20-200 meters
5. What time of year do cod typically spawn?
[D] Winter
6. Which organization sets catch limits for cod to promote sustainable fishing?
[D] ICES (International Council for the Exploration of the Sea)
7. Which of these is a common prey for cod?
[C] Herring
8. What is the primary function of a cod's barbel?
[A] Sensing food on the ocean floor
9. Which of these animals is a primary predator of cod?
[A] Seals
10. How do cod catch their prey?
[B] By ambushing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bird species is known to prey on cod?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ocean is the Atlantic cod primarily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long does it take for cod eggs to hatch?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At what depth range do cod typically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time of year do cod typically spawn?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organization sets catch limits for cod to promote sustainable fishing?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these is a common prey for cod?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function of a cod's barbel?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these animals is a primary predator of cod?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cod catch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