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Marie Schrader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Gretchen Schwartz</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Jane Margolis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Skyler White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Crystal Clear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Green Dream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Purple Haze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Sky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Las Cruces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Santa Fe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Roswell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Albuquerque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Hank Schrader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Tim Roberts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Gomez Steve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Steve Gomez</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A1A Car Wash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Los Pollos Hermanos Car Wash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Crystal Clean Car Wash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Blue Sky Car Wash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Jesse Pinkman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Gus Fring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Walter White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Saul Goodman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Jonathan Banks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Jesse Plemons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Margolis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Giancarlo Esposito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Bryan Cranston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Dean Norris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Aaron Paul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Bob Odenkirk</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Cartel de Medellín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Cartel de Sinaloa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Cartel de Juárez</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Cartel de Tijuana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Los Pollos Hermanos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McDonald's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Burger King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Taco Bell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Breaking Bad</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Breaking Bad is a critically acclaimed American television series that aired from 2008 to 2013. The show follows the story of Walter White, a high school chemistry teacher who turns to cooking and selling methamphetamine after being diagnosed with cancer. Along with his former student Jesse Pinkman, Walter navigates the dangerous world of drug dealing while trying to keep his family safe and maintain his own morality. The show explores themes of power, corruption, and the consequences of one's actions. Breaking Bad has won numerous awards and is considered one of the greatest television series of all time.</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Who is Jesse Pinkman's girlfriend in Breaking Bad?
[C] Jane Margolis
2. What drug do Walter White and Jesse Pinkman make?
[D] Blue Sky
3. In which town does Walter White and his family live?
[D] Albuquerque
4. Who is the DEA agent who becomes obsessed with catching Walter White?
[A] Hank Schrader
5. Which car wash does Walter White buy to launder his drug money?
[A] A1A Car Wash
6. What is the name of the high school chemistry teacher who turns to making meth after being diagnosed with cancer?
[C] Walter White
7. Who played Gustavo Fring in Breaking Bad?
[D] Giancarlo Esposito
8. Which actor played Walter White in Breaking Bad?
[A] Bryan Cranston
9. Which drug cartel does Gus Fring work for?
[C] Cartel de Juárez
10. Name the fast food chain that serves as a front for Gus Fring's drug empire?
[A] Los Pollos Hermanos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Who is Jesse Pinkman's girlfriend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drug do Walter White and Jesse Pinkman make?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In which town does Walter White and his family live?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the DEA agent who becomes obsessed with catching Walter White?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Which car wash does Walter White buy to launder his drug money?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the name of the high school chemistry teacher who turns to making meth after being diagnosed with cancer?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Who played Gustavo Fring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Which actor played Walter White in Breaking Bad?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Which drug cartel does Gus Fring work for?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Name the fast food chain that serves as a front for Gus Fring's drug empire?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