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Poor night vision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Poor day vision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Excellent day vision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Excellent night vision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Fruits, nuts, and seeds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Large mammals and carrion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Insects, small mammals, and birds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 amphibians, and reptiles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Mountains and rocky areas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Grasslands and open fields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Forests and woodlands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Deserts and scrublands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120-150 cm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30-60 cm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60-90 cm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90-120 cm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2-4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6-8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8-10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4-6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3-7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10-12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7-10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1-3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Gray and black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White and black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Brown and gray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 and brown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Chirp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Screech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Strix aluco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Tyto alba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Bubo bubo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Athene noctua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Sticks and twigs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Grass and leaves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Tree cavities or nest boxes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Mounds of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Barn Owl Knowledge: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Barn Owl Quiz is a great way to learn more about these fascinating birds. Barn Owls are one of the most widely distributed species of owl in the world, and they have a unique set of characteristics that make them interesting to study. The quiz will help you learn more about their behavior, diet, habitat, and other interesting facts. Additionally, the quiz will help you identify different species of Barn Owls and understand the differences between them. Taking the quiz is also a great way to test your knowledge and see how much you know about these birds. By taking the quiz, you can become more informed about Barn Owls and gain a better understanding of their importance in the environment.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eyesight do Barn Owls have?
[D] Excellent night vision
2. What type of diet do Barn Owls have?
[C] Insects, small mammals, and birds
3. What type of habitat do Barn Owls prefer?
[B] Grasslands and open fields
4. What is the average wingspan of a Barn Owl?
[D] 90-120 cm
5. What is the average lifespan of a Barn Owl in the wild?
[A] 2-4 years
6. What is the average clutch size of a Barn Owl?
[A] 3-7 eggs
7. What color are Barn Owls?
[D] White and brown
8. What type of sound does a Barn Owl make?
[A] Hoot
9. What is the scientific name for the Barn Owl?
[B] Tyto alba
10. What type of nest do Barn Owls build?
[C] Tree cavities or nest boxes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eyesight do Barn Owls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diet do Barn Owls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type of habitat do Barn Owls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wingspan of a Barn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lifespan of a Barn Owl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clutch size of a Barn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color are Barn Owls?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type of sound does a Barn Owl make?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scientific name for the Barn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type of nest do Barn Owls build?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