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Nike LeBron 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Nike Air Zoom Generation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Nike LeBron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Nike LeBron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James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LeBron James Family Foundation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James Family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LeBron James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Shop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More Than A Game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LeBrons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Decision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Uncle Drew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Trainwreck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Space Jam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Smallfoot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We Promise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 Promise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We Believe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 Believe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 Mary-St. Vincent High School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 Vincent-St. Mary High School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 Mary High School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 Vincent High School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Miami Heat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Cleveland Cavaliers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Los Angeles Lakers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Boston Celtics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Lakers Productions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SpringHill Entertainment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LJ Productions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James Entertainment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LeBron James!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LeBron James Quiz is a great way to test your knowledge of one of the greatest basketball players of all time. The quiz covers a wide range of topics related to LeBron, from his career highlights to his personal life. It is a great way to learn more about LeBron and his accomplishments. Additionally, taking the quiz can help you stay up to date on the latest news and developments related to LeBron. It can also help you gain a better understanding of the game of basketball and the impact LeBron has had on the sport. Finally, taking the quiz is a fun way to challenge yourself and see how much you know about LeBron.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LeBron James' first signature shoe?
[B] Nike Air Zoom Generation
2. What is the name of LeBron James' foundation?
[B] LeBron James Family Foundation
3. What is the name of LeBron James' documentary series?
[A] The Shop
4. What is the name of LeBron James' first movie?
[C] Space Jam
5. What is the name of LeBron James' charity organization?
[B] I Promise
6. What is the name of LeBron James' high school?
[B] St. Vincent-St. Mary High School
7. What year did LeBron James win his first NBA championship?
[C] 2012
8. What is LeBron James' jersey number?
[D] 23
9. What team does LeBron James play for in 2023?
[C] Los Angeles Lakers
10. What is the name of LeBron James' production company?
[B] SpringHill Entertainment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LeBron James' first signature shoe?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LeBron James' foundation?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LeBron James' documentary series?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LeBron James' first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LeBron James' charity organization?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LeBron James' high school?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LeBron James win his first NBA championship?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LeBron James' jersey number?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team does LeBron James play for in 2023?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LeBron James' production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