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 Burton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Cameron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Martin Scorsese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Zemeckis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1955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Breakfast Club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Pretty in Pink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Ferris Bueller's Day Off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Sixteen Candles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Geena Davis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Jamie Lee Curtis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Linda Hamilton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Sigourney Weaver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Docking Bay 94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Tatooine Saloon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Mos Eisley Cantina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Cantina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group of friends go on a road trip across the country to find a legendary musician who has disappeared.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group of fighter pilots compete to be the best in the Navy's elite fighter weapons school.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young woman becomes a successful fashion designer and must navigate the cutthroat world of high fashion.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man discovers that he has the ability to shape-shift into different animals and uses his power to fight crime.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group of astronauts embark on a mission to find extraterrestrial life in the universe.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young woman discovers she has the ability to talk to animals and uses her gift to save a forest from destruction.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man wakes up one day to find that he has the ability to time travel and decides to use it to his advantage.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Three scientists start a paranormal investigation and elimination service in New York City.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Flashdance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Saturday Night Fever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Bodyguard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Purple Rain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Irvin Kershner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Ridley Scott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Steven Spielberg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George Lucas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River Phoenix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Jason Priestley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J. Fox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Corey Feldman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Remember 80's Movies? Test Your Pop Culture Knowledge!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1980s was a golden age for movies, with numerous iconic films that continue to be popular today. The era saw the rise of blockbusters, with a mix of genres including action, comedy, sci-fi, and drama. Notable movies from this decade include "Star Wars: Episode V - The Empire Strikes Back," "E.T. the Extra-Terrestrial," "Back to the Future," "Ghostbusters," "Indiana Jones and the Raiders of the Lost Ark," and "The Shining." These movies not only shaped the film industry but also had a significant impact on pop culture, influencing fashion, music, and language. Their enduring popularity is a testament to their timeless appeal and storytelling.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director brought us the iconic 1985 film 'Back to the Future'?
[D] Robert Zemeckis
2. In 'Back to the Future', what year does Marty McFly travel to in the beginning of the movie?
[B] 1955
3. Which 1980s movie features the hit song 'Don't You (Forget About Me)' by Simple Minds?
[A] The Breakfast Club
4. Which actress starred as 'Sarah Connor' in the 1984 movie 'The Terminator'?
[C] Linda Hamilton
5. What is the name of the bar in 'Star Wars: Episode IV - A New Hope' where Luke meets Obi-Wan?
[C] Mos Eisley Cantina
6. What is the plot of the 1986 movie 'Top Gun'?
[B] A group of fighter pilots compete to be the best in the Navy's elite fighter weapons school.
7. What is the storyline of the 1984 movie 'Ghostbusters'?
[D] Three scientists start a paranormal investigation and elimination service in New York City.
8. Which 1980s movie had the best-selling soundtrack with over 45 million copies sold worldwide?
[D] Purple Rain
9. Who directed the 1980 classic 'The Empire Strikes Back', the second film in the original Star Wars trilogy?
[A] Irvin Kershner
10. In the 1985 movie 'Back to the Future', who played the character 'Marty McFly'?
[C] Michael J. Fox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director brought us the iconic 1985 film 'Back to the Future'?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'Back to the Future', what year does Marty McFly travel to in the beginning of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1980s movie features the hit song 'Don't You (Forget About Me)' by Simple Minds?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actress starred as 'Sarah Connor' in the 1984 movie 'The Terminator'?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bar in 'Star Wars: Episode IV - A New Hope' where Luke meets Obi-Wan?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plot of the 1986 movie 'Top Gun'?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storyline of the 1984 movie 'Ghostbusters'?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1980s movie had the best-selling soundtrack with over 45 million copies sold worldwide?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directed the 1980 classic 'The Empire Strikes Back', the second film in the original Star Wars trilogy?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the 1985 movie 'Back to the Future', who played the character 'Marty McFly'?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